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1" r:id="rId2"/>
    <p:sldMasterId id="2147483672" r:id="rId3"/>
  </p:sldMasterIdLst>
  <p:notesMasterIdLst>
    <p:notesMasterId r:id="rId62"/>
  </p:notesMasterIdLst>
  <p:sldIdLst>
    <p:sldId id="258" r:id="rId4"/>
    <p:sldId id="1643" r:id="rId5"/>
    <p:sldId id="1647" r:id="rId6"/>
    <p:sldId id="663" r:id="rId7"/>
    <p:sldId id="1676" r:id="rId8"/>
    <p:sldId id="271" r:id="rId9"/>
    <p:sldId id="294" r:id="rId10"/>
    <p:sldId id="293" r:id="rId11"/>
    <p:sldId id="295" r:id="rId12"/>
    <p:sldId id="289" r:id="rId13"/>
    <p:sldId id="1649" r:id="rId14"/>
    <p:sldId id="1650" r:id="rId15"/>
    <p:sldId id="1648" r:id="rId16"/>
    <p:sldId id="1652" r:id="rId17"/>
    <p:sldId id="1654" r:id="rId18"/>
    <p:sldId id="1651" r:id="rId19"/>
    <p:sldId id="261" r:id="rId20"/>
    <p:sldId id="1631" r:id="rId21"/>
    <p:sldId id="1562" r:id="rId22"/>
    <p:sldId id="280" r:id="rId23"/>
    <p:sldId id="1625" r:id="rId24"/>
    <p:sldId id="1627" r:id="rId25"/>
    <p:sldId id="1628" r:id="rId26"/>
    <p:sldId id="1633" r:id="rId27"/>
    <p:sldId id="1637" r:id="rId28"/>
    <p:sldId id="1639" r:id="rId29"/>
    <p:sldId id="1640" r:id="rId30"/>
    <p:sldId id="1641" r:id="rId31"/>
    <p:sldId id="1642" r:id="rId32"/>
    <p:sldId id="1656" r:id="rId33"/>
    <p:sldId id="1664" r:id="rId34"/>
    <p:sldId id="1665" r:id="rId35"/>
    <p:sldId id="1666" r:id="rId36"/>
    <p:sldId id="1667" r:id="rId37"/>
    <p:sldId id="1668" r:id="rId38"/>
    <p:sldId id="1669" r:id="rId39"/>
    <p:sldId id="1670" r:id="rId40"/>
    <p:sldId id="1671" r:id="rId41"/>
    <p:sldId id="1672" r:id="rId42"/>
    <p:sldId id="1673" r:id="rId43"/>
    <p:sldId id="1674" r:id="rId44"/>
    <p:sldId id="1585" r:id="rId45"/>
    <p:sldId id="1586" r:id="rId46"/>
    <p:sldId id="1587" r:id="rId47"/>
    <p:sldId id="1588" r:id="rId48"/>
    <p:sldId id="1589" r:id="rId49"/>
    <p:sldId id="1590" r:id="rId50"/>
    <p:sldId id="1591" r:id="rId51"/>
    <p:sldId id="1592" r:id="rId52"/>
    <p:sldId id="1593" r:id="rId53"/>
    <p:sldId id="1594" r:id="rId54"/>
    <p:sldId id="1624" r:id="rId55"/>
    <p:sldId id="1657" r:id="rId56"/>
    <p:sldId id="1658" r:id="rId57"/>
    <p:sldId id="1660" r:id="rId58"/>
    <p:sldId id="1662" r:id="rId59"/>
    <p:sldId id="1659" r:id="rId60"/>
    <p:sldId id="166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7F884D-21E1-C8E0-F990-F6CF3A71A7A5}" name="Wilson, Emma (Northern Powergrid)" initials="WE(P" userId="S::Emma.Wilson@northernpowergrid.com::09c87296-7f08-463d-8cf1-cd3758758c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1236"/>
    <a:srgbClr val="888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6181" autoAdjust="0"/>
  </p:normalViewPr>
  <p:slideViewPr>
    <p:cSldViewPr snapToGrid="0" showGuides="1">
      <p:cViewPr varScale="1">
        <p:scale>
          <a:sx n="30" d="100"/>
          <a:sy n="30" d="100"/>
        </p:scale>
        <p:origin x="2056" y="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8/10/relationships/authors" Targe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6166593981683386E-2"/>
          <c:y val="2.821869488536155E-2"/>
          <c:w val="0.93603721471144063"/>
          <c:h val="0.48985599022344428"/>
        </c:manualLayout>
      </c:layout>
      <c:pie3DChart>
        <c:varyColors val="1"/>
        <c:ser>
          <c:idx val="0"/>
          <c:order val="0"/>
          <c:tx>
            <c:strRef>
              <c:f>'NERSAP 2022'!$H$165</c:f>
              <c:strCache>
                <c:ptCount val="1"/>
                <c:pt idx="0">
                  <c:v>SVs completed</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1-1A60-4931-BFF6-D852EDEA7B44}"/>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3-1A60-4931-BFF6-D852EDEA7B44}"/>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5-1A60-4931-BFF6-D852EDEA7B44}"/>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7-1A60-4931-BFF6-D852EDEA7B44}"/>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9-1A60-4931-BFF6-D852EDEA7B44}"/>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B-1A60-4931-BFF6-D852EDEA7B44}"/>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D-1A60-4931-BFF6-D852EDEA7B44}"/>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F-1A60-4931-BFF6-D852EDEA7B44}"/>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11-1A60-4931-BFF6-D852EDEA7B44}"/>
              </c:ext>
            </c:extLst>
          </c:dPt>
          <c:dPt>
            <c:idx val="9"/>
            <c:bubble3D val="0"/>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13-1A60-4931-BFF6-D852EDEA7B44}"/>
              </c:ext>
            </c:extLst>
          </c:dPt>
          <c:dPt>
            <c:idx val="10"/>
            <c:bubble3D val="0"/>
            <c:spPr>
              <a:gradFill rotWithShape="1">
                <a:gsLst>
                  <a:gs pos="0">
                    <a:schemeClr val="accent5">
                      <a:lumMod val="60000"/>
                      <a:shade val="51000"/>
                      <a:satMod val="130000"/>
                    </a:schemeClr>
                  </a:gs>
                  <a:gs pos="80000">
                    <a:schemeClr val="accent5">
                      <a:lumMod val="60000"/>
                      <a:shade val="93000"/>
                      <a:satMod val="130000"/>
                    </a:schemeClr>
                  </a:gs>
                  <a:gs pos="100000">
                    <a:schemeClr val="accent5">
                      <a:lumMod val="6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15-1A60-4931-BFF6-D852EDEA7B44}"/>
              </c:ext>
            </c:extLst>
          </c:dPt>
          <c:dPt>
            <c:idx val="11"/>
            <c:bubble3D val="0"/>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17-1A60-4931-BFF6-D852EDEA7B44}"/>
              </c:ext>
            </c:extLst>
          </c:dPt>
          <c:dPt>
            <c:idx val="12"/>
            <c:bubble3D val="0"/>
            <c:spPr>
              <a:gradFill rotWithShape="1">
                <a:gsLst>
                  <a:gs pos="0">
                    <a:schemeClr val="accent1">
                      <a:lumMod val="80000"/>
                      <a:lumOff val="20000"/>
                      <a:shade val="51000"/>
                      <a:satMod val="130000"/>
                    </a:schemeClr>
                  </a:gs>
                  <a:gs pos="80000">
                    <a:schemeClr val="accent1">
                      <a:lumMod val="80000"/>
                      <a:lumOff val="20000"/>
                      <a:shade val="93000"/>
                      <a:satMod val="130000"/>
                    </a:schemeClr>
                  </a:gs>
                  <a:gs pos="100000">
                    <a:schemeClr val="accent1">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19-1A60-4931-BFF6-D852EDEA7B44}"/>
              </c:ext>
            </c:extLst>
          </c:dPt>
          <c:dPt>
            <c:idx val="13"/>
            <c:bubble3D val="0"/>
            <c:spPr>
              <a:gradFill rotWithShape="1">
                <a:gsLst>
                  <a:gs pos="0">
                    <a:schemeClr val="accent2">
                      <a:lumMod val="80000"/>
                      <a:lumOff val="20000"/>
                      <a:shade val="51000"/>
                      <a:satMod val="130000"/>
                    </a:schemeClr>
                  </a:gs>
                  <a:gs pos="80000">
                    <a:schemeClr val="accent2">
                      <a:lumMod val="80000"/>
                      <a:lumOff val="20000"/>
                      <a:shade val="93000"/>
                      <a:satMod val="130000"/>
                    </a:schemeClr>
                  </a:gs>
                  <a:gs pos="100000">
                    <a:schemeClr val="accent2">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1B-1A60-4931-BFF6-D852EDEA7B44}"/>
              </c:ext>
            </c:extLst>
          </c:dPt>
          <c:dPt>
            <c:idx val="14"/>
            <c:bubble3D val="0"/>
            <c:spPr>
              <a:gradFill rotWithShape="1">
                <a:gsLst>
                  <a:gs pos="0">
                    <a:schemeClr val="accent3">
                      <a:lumMod val="80000"/>
                      <a:lumOff val="20000"/>
                      <a:shade val="51000"/>
                      <a:satMod val="130000"/>
                    </a:schemeClr>
                  </a:gs>
                  <a:gs pos="80000">
                    <a:schemeClr val="accent3">
                      <a:lumMod val="80000"/>
                      <a:lumOff val="20000"/>
                      <a:shade val="93000"/>
                      <a:satMod val="130000"/>
                    </a:schemeClr>
                  </a:gs>
                  <a:gs pos="100000">
                    <a:schemeClr val="accent3">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1D-1A60-4931-BFF6-D852EDEA7B44}"/>
              </c:ext>
            </c:extLst>
          </c:dPt>
          <c:dPt>
            <c:idx val="15"/>
            <c:bubble3D val="0"/>
            <c:spPr>
              <a:gradFill rotWithShape="1">
                <a:gsLst>
                  <a:gs pos="0">
                    <a:schemeClr val="accent4">
                      <a:lumMod val="80000"/>
                      <a:lumOff val="20000"/>
                      <a:shade val="51000"/>
                      <a:satMod val="130000"/>
                    </a:schemeClr>
                  </a:gs>
                  <a:gs pos="80000">
                    <a:schemeClr val="accent4">
                      <a:lumMod val="80000"/>
                      <a:lumOff val="20000"/>
                      <a:shade val="93000"/>
                      <a:satMod val="130000"/>
                    </a:schemeClr>
                  </a:gs>
                  <a:gs pos="100000">
                    <a:schemeClr val="accent4">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1F-1A60-4931-BFF6-D852EDEA7B44}"/>
              </c:ext>
            </c:extLst>
          </c:dPt>
          <c:dPt>
            <c:idx val="16"/>
            <c:bubble3D val="0"/>
            <c:spPr>
              <a:gradFill rotWithShape="1">
                <a:gsLst>
                  <a:gs pos="0">
                    <a:schemeClr val="accent5">
                      <a:lumMod val="80000"/>
                      <a:lumOff val="20000"/>
                      <a:shade val="51000"/>
                      <a:satMod val="130000"/>
                    </a:schemeClr>
                  </a:gs>
                  <a:gs pos="80000">
                    <a:schemeClr val="accent5">
                      <a:lumMod val="80000"/>
                      <a:lumOff val="20000"/>
                      <a:shade val="93000"/>
                      <a:satMod val="130000"/>
                    </a:schemeClr>
                  </a:gs>
                  <a:gs pos="100000">
                    <a:schemeClr val="accent5">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21-1A60-4931-BFF6-D852EDEA7B44}"/>
              </c:ext>
            </c:extLst>
          </c:dPt>
          <c:dPt>
            <c:idx val="17"/>
            <c:bubble3D val="0"/>
            <c:spPr>
              <a:gradFill rotWithShape="1">
                <a:gsLst>
                  <a:gs pos="0">
                    <a:schemeClr val="accent6">
                      <a:lumMod val="80000"/>
                      <a:lumOff val="20000"/>
                      <a:shade val="51000"/>
                      <a:satMod val="130000"/>
                    </a:schemeClr>
                  </a:gs>
                  <a:gs pos="80000">
                    <a:schemeClr val="accent6">
                      <a:lumMod val="80000"/>
                      <a:lumOff val="20000"/>
                      <a:shade val="93000"/>
                      <a:satMod val="130000"/>
                    </a:schemeClr>
                  </a:gs>
                  <a:gs pos="100000">
                    <a:schemeClr val="accent6">
                      <a:lumMod val="80000"/>
                      <a:lumOff val="2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23-1A60-4931-BFF6-D852EDEA7B44}"/>
              </c:ext>
            </c:extLst>
          </c:dPt>
          <c:dPt>
            <c:idx val="18"/>
            <c:bubble3D val="0"/>
            <c:spPr>
              <a:gradFill rotWithShape="1">
                <a:gsLst>
                  <a:gs pos="0">
                    <a:schemeClr val="accent1">
                      <a:lumMod val="80000"/>
                      <a:shade val="51000"/>
                      <a:satMod val="130000"/>
                    </a:schemeClr>
                  </a:gs>
                  <a:gs pos="80000">
                    <a:schemeClr val="accent1">
                      <a:lumMod val="80000"/>
                      <a:shade val="93000"/>
                      <a:satMod val="130000"/>
                    </a:schemeClr>
                  </a:gs>
                  <a:gs pos="100000">
                    <a:schemeClr val="accent1">
                      <a:lumMod val="8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25-1A60-4931-BFF6-D852EDEA7B44}"/>
              </c:ext>
            </c:extLst>
          </c:dPt>
          <c:dPt>
            <c:idx val="19"/>
            <c:bubble3D val="0"/>
            <c:spPr>
              <a:gradFill rotWithShape="1">
                <a:gsLst>
                  <a:gs pos="0">
                    <a:schemeClr val="accent2">
                      <a:lumMod val="80000"/>
                      <a:shade val="51000"/>
                      <a:satMod val="130000"/>
                    </a:schemeClr>
                  </a:gs>
                  <a:gs pos="80000">
                    <a:schemeClr val="accent2">
                      <a:lumMod val="80000"/>
                      <a:shade val="93000"/>
                      <a:satMod val="130000"/>
                    </a:schemeClr>
                  </a:gs>
                  <a:gs pos="100000">
                    <a:schemeClr val="accent2">
                      <a:lumMod val="8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27-1A60-4931-BFF6-D852EDEA7B44}"/>
              </c:ext>
            </c:extLst>
          </c:dPt>
          <c:dPt>
            <c:idx val="20"/>
            <c:bubble3D val="0"/>
            <c:spPr>
              <a:gradFill rotWithShape="1">
                <a:gsLst>
                  <a:gs pos="0">
                    <a:schemeClr val="accent3">
                      <a:lumMod val="80000"/>
                      <a:shade val="51000"/>
                      <a:satMod val="130000"/>
                    </a:schemeClr>
                  </a:gs>
                  <a:gs pos="80000">
                    <a:schemeClr val="accent3">
                      <a:lumMod val="80000"/>
                      <a:shade val="93000"/>
                      <a:satMod val="130000"/>
                    </a:schemeClr>
                  </a:gs>
                  <a:gs pos="100000">
                    <a:schemeClr val="accent3">
                      <a:lumMod val="8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29-1A60-4931-BFF6-D852EDEA7B44}"/>
              </c:ext>
            </c:extLst>
          </c:dPt>
          <c:cat>
            <c:strRef>
              <c:f>'NERSAP 2022'!$G$166:$G$186</c:f>
              <c:strCache>
                <c:ptCount val="21"/>
                <c:pt idx="0">
                  <c:v>UKPN</c:v>
                </c:pt>
                <c:pt idx="1">
                  <c:v>WPD</c:v>
                </c:pt>
                <c:pt idx="2">
                  <c:v>NPG</c:v>
                </c:pt>
                <c:pt idx="3">
                  <c:v>SSE(S)</c:v>
                </c:pt>
                <c:pt idx="4">
                  <c:v>Last Mile</c:v>
                </c:pt>
                <c:pt idx="5">
                  <c:v>ESP</c:v>
                </c:pt>
                <c:pt idx="6">
                  <c:v>Office Visit</c:v>
                </c:pt>
                <c:pt idx="7">
                  <c:v>Private Network</c:v>
                </c:pt>
                <c:pt idx="8">
                  <c:v>Design Only</c:v>
                </c:pt>
                <c:pt idx="9">
                  <c:v>ENWL</c:v>
                </c:pt>
                <c:pt idx="10">
                  <c:v>Energy Assets</c:v>
                </c:pt>
                <c:pt idx="11">
                  <c:v>SPEN (NW)</c:v>
                </c:pt>
                <c:pt idx="12">
                  <c:v>BUUK (Infrastructure)</c:v>
                </c:pt>
                <c:pt idx="13">
                  <c:v>Eclipse</c:v>
                </c:pt>
                <c:pt idx="14">
                  <c:v>Murphy</c:v>
                </c:pt>
                <c:pt idx="15">
                  <c:v>UKPD</c:v>
                </c:pt>
                <c:pt idx="16">
                  <c:v>SPEN(Scot)</c:v>
                </c:pt>
                <c:pt idx="17">
                  <c:v>Leep</c:v>
                </c:pt>
                <c:pt idx="18">
                  <c:v>The Electricity Network Company Limited</c:v>
                </c:pt>
                <c:pt idx="19">
                  <c:v>Harlaxton</c:v>
                </c:pt>
                <c:pt idx="20">
                  <c:v>Fulcrum EAL</c:v>
                </c:pt>
              </c:strCache>
            </c:strRef>
          </c:cat>
          <c:val>
            <c:numRef>
              <c:f>'NERSAP 2022'!$H$166:$H$186</c:f>
              <c:numCache>
                <c:formatCode>General</c:formatCode>
                <c:ptCount val="21"/>
                <c:pt idx="0" formatCode="0">
                  <c:v>78</c:v>
                </c:pt>
                <c:pt idx="1">
                  <c:v>55</c:v>
                </c:pt>
                <c:pt idx="2">
                  <c:v>29</c:v>
                </c:pt>
                <c:pt idx="3">
                  <c:v>26</c:v>
                </c:pt>
                <c:pt idx="4">
                  <c:v>21</c:v>
                </c:pt>
                <c:pt idx="5">
                  <c:v>19</c:v>
                </c:pt>
                <c:pt idx="6">
                  <c:v>15</c:v>
                </c:pt>
                <c:pt idx="7">
                  <c:v>14</c:v>
                </c:pt>
                <c:pt idx="8">
                  <c:v>13</c:v>
                </c:pt>
                <c:pt idx="9">
                  <c:v>12</c:v>
                </c:pt>
                <c:pt idx="10">
                  <c:v>11</c:v>
                </c:pt>
                <c:pt idx="11">
                  <c:v>9</c:v>
                </c:pt>
                <c:pt idx="12">
                  <c:v>9</c:v>
                </c:pt>
                <c:pt idx="13">
                  <c:v>5</c:v>
                </c:pt>
                <c:pt idx="14">
                  <c:v>5</c:v>
                </c:pt>
                <c:pt idx="15">
                  <c:v>3</c:v>
                </c:pt>
                <c:pt idx="16">
                  <c:v>2</c:v>
                </c:pt>
                <c:pt idx="17">
                  <c:v>2</c:v>
                </c:pt>
                <c:pt idx="18">
                  <c:v>1</c:v>
                </c:pt>
                <c:pt idx="19">
                  <c:v>1</c:v>
                </c:pt>
                <c:pt idx="20">
                  <c:v>1</c:v>
                </c:pt>
              </c:numCache>
            </c:numRef>
          </c:val>
          <c:extLst>
            <c:ext xmlns:c16="http://schemas.microsoft.com/office/drawing/2014/chart" uri="{C3380CC4-5D6E-409C-BE32-E72D297353CC}">
              <c16:uniqueId val="{0000002A-1A60-4931-BFF6-D852EDEA7B44}"/>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7.9696536127929873E-2"/>
          <c:y val="0.48857577013399639"/>
          <c:w val="0.86993894670729188"/>
          <c:h val="0.511424229866003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5489F-5441-4B72-AC8A-FB351D26BC71}" type="doc">
      <dgm:prSet loTypeId="urn:microsoft.com/office/officeart/2005/8/layout/hChevron3" loCatId="process" qsTypeId="urn:microsoft.com/office/officeart/2005/8/quickstyle/simple2" qsCatId="simple" csTypeId="urn:microsoft.com/office/officeart/2005/8/colors/accent2_2" csCatId="accent2" phldr="1"/>
      <dgm:spPr/>
      <dgm:t>
        <a:bodyPr/>
        <a:lstStyle/>
        <a:p>
          <a:endParaRPr lang="en-US"/>
        </a:p>
      </dgm:t>
    </dgm:pt>
    <dgm:pt modelId="{C9D2FA31-6CE4-4AAB-B16D-1A687B020C85}">
      <dgm:prSet custT="1"/>
      <dgm:spPr/>
      <dgm:t>
        <a:bodyPr/>
        <a:lstStyle/>
        <a:p>
          <a:r>
            <a:rPr lang="en-GB" sz="1600" dirty="0"/>
            <a:t>POC acceptance is allocated to a </a:t>
          </a:r>
          <a:br>
            <a:rPr lang="en-GB" sz="1600" dirty="0"/>
          </a:br>
          <a:r>
            <a:rPr lang="en-GB" sz="1600" dirty="0"/>
            <a:t>Wayleaves Officer</a:t>
          </a:r>
          <a:endParaRPr lang="en-US" sz="1600" dirty="0"/>
        </a:p>
      </dgm:t>
    </dgm:pt>
    <dgm:pt modelId="{EE87EFEF-2DD4-4FFF-BB3F-BC1996D770A4}" type="parTrans" cxnId="{97266855-F26E-450A-8BED-A41B9A6B5332}">
      <dgm:prSet/>
      <dgm:spPr/>
      <dgm:t>
        <a:bodyPr/>
        <a:lstStyle/>
        <a:p>
          <a:endParaRPr lang="en-US"/>
        </a:p>
      </dgm:t>
    </dgm:pt>
    <dgm:pt modelId="{952BD239-C534-4B30-866A-5356EBA270D2}" type="sibTrans" cxnId="{97266855-F26E-450A-8BED-A41B9A6B5332}">
      <dgm:prSet/>
      <dgm:spPr/>
      <dgm:t>
        <a:bodyPr/>
        <a:lstStyle/>
        <a:p>
          <a:endParaRPr lang="en-US"/>
        </a:p>
      </dgm:t>
    </dgm:pt>
    <dgm:pt modelId="{61CAB13A-86A7-4CA2-841A-C42BC22DB38E}">
      <dgm:prSet custT="1"/>
      <dgm:spPr/>
      <dgm:t>
        <a:bodyPr/>
        <a:lstStyle/>
        <a:p>
          <a:r>
            <a:rPr lang="en-GB" sz="1400" dirty="0"/>
            <a:t>The design is approved and a S38 plan </a:t>
          </a:r>
          <a:br>
            <a:rPr lang="en-GB" sz="1400" dirty="0"/>
          </a:br>
          <a:r>
            <a:rPr lang="en-GB" sz="1400" dirty="0"/>
            <a:t>sent to the allocated Wayleave Officer - they will determine whether NPg require any property rights</a:t>
          </a:r>
          <a:endParaRPr lang="en-US" sz="1400" dirty="0"/>
        </a:p>
      </dgm:t>
    </dgm:pt>
    <dgm:pt modelId="{026CDD75-6423-4DF1-B5FE-D873A9CDD7D4}" type="parTrans" cxnId="{5FD5D880-6C40-449B-ACBC-1ECB428901FD}">
      <dgm:prSet/>
      <dgm:spPr/>
      <dgm:t>
        <a:bodyPr/>
        <a:lstStyle/>
        <a:p>
          <a:endParaRPr lang="en-US"/>
        </a:p>
      </dgm:t>
    </dgm:pt>
    <dgm:pt modelId="{7E109A64-E350-40B1-BF9F-1231D1DF097B}" type="sibTrans" cxnId="{5FD5D880-6C40-449B-ACBC-1ECB428901FD}">
      <dgm:prSet/>
      <dgm:spPr/>
      <dgm:t>
        <a:bodyPr/>
        <a:lstStyle/>
        <a:p>
          <a:endParaRPr lang="en-US"/>
        </a:p>
      </dgm:t>
    </dgm:pt>
    <dgm:pt modelId="{16EBE4D4-16DE-4013-88C2-1BD1E2578EE5}">
      <dgm:prSet/>
      <dgm:spPr/>
      <dgm:t>
        <a:bodyPr/>
        <a:lstStyle/>
        <a:p>
          <a:r>
            <a:rPr lang="en-GB" dirty="0"/>
            <a:t>If applicable, the third-party landowners and legal representative’s details will be required before NPg’s solicitors can be instructed</a:t>
          </a:r>
          <a:endParaRPr lang="en-US" dirty="0"/>
        </a:p>
      </dgm:t>
    </dgm:pt>
    <dgm:pt modelId="{8DBCD6A3-74D0-4CE3-BEBD-60D8D18A4A62}" type="parTrans" cxnId="{DFCA56DD-B0F9-4326-A8ED-5BF77CB13841}">
      <dgm:prSet/>
      <dgm:spPr/>
      <dgm:t>
        <a:bodyPr/>
        <a:lstStyle/>
        <a:p>
          <a:endParaRPr lang="en-US"/>
        </a:p>
      </dgm:t>
    </dgm:pt>
    <dgm:pt modelId="{6AD291CB-B655-4799-8106-C130C1333164}" type="sibTrans" cxnId="{DFCA56DD-B0F9-4326-A8ED-5BF77CB13841}">
      <dgm:prSet/>
      <dgm:spPr/>
      <dgm:t>
        <a:bodyPr/>
        <a:lstStyle/>
        <a:p>
          <a:endParaRPr lang="en-US"/>
        </a:p>
      </dgm:t>
    </dgm:pt>
    <dgm:pt modelId="{1D96AE1D-9D96-44EE-BD02-964F694BA073}">
      <dgm:prSet/>
      <dgm:spPr/>
      <dgm:t>
        <a:bodyPr/>
        <a:lstStyle/>
        <a:p>
          <a:r>
            <a:rPr lang="en-GB" dirty="0"/>
            <a:t>On completion of the legal work, the scheme is cleared to the delivery engineer for connection</a:t>
          </a:r>
          <a:endParaRPr lang="en-US" dirty="0"/>
        </a:p>
      </dgm:t>
    </dgm:pt>
    <dgm:pt modelId="{5653655E-11F6-443E-82F8-3901FB38629D}" type="parTrans" cxnId="{415C86D7-39F9-4F4B-BC53-7805ADA50A94}">
      <dgm:prSet/>
      <dgm:spPr/>
      <dgm:t>
        <a:bodyPr/>
        <a:lstStyle/>
        <a:p>
          <a:endParaRPr lang="en-US"/>
        </a:p>
      </dgm:t>
    </dgm:pt>
    <dgm:pt modelId="{8A9B1E4D-50A6-49F4-BDC0-6F3F52D8B1A0}" type="sibTrans" cxnId="{415C86D7-39F9-4F4B-BC53-7805ADA50A94}">
      <dgm:prSet/>
      <dgm:spPr/>
      <dgm:t>
        <a:bodyPr/>
        <a:lstStyle/>
        <a:p>
          <a:endParaRPr lang="en-US"/>
        </a:p>
      </dgm:t>
    </dgm:pt>
    <dgm:pt modelId="{DCCB8582-30C3-4AED-95D2-2249A43AED37}" type="pres">
      <dgm:prSet presAssocID="{6B15489F-5441-4B72-AC8A-FB351D26BC71}" presName="Name0" presStyleCnt="0">
        <dgm:presLayoutVars>
          <dgm:dir/>
          <dgm:resizeHandles val="exact"/>
        </dgm:presLayoutVars>
      </dgm:prSet>
      <dgm:spPr/>
    </dgm:pt>
    <dgm:pt modelId="{6FEAADF1-F90F-466F-BAA8-F0E660ED34E8}" type="pres">
      <dgm:prSet presAssocID="{C9D2FA31-6CE4-4AAB-B16D-1A687B020C85}" presName="parTxOnly" presStyleLbl="node1" presStyleIdx="0" presStyleCnt="4" custScaleX="84320" custScaleY="145713" custLinFactNeighborY="-1851">
        <dgm:presLayoutVars>
          <dgm:bulletEnabled val="1"/>
        </dgm:presLayoutVars>
      </dgm:prSet>
      <dgm:spPr/>
    </dgm:pt>
    <dgm:pt modelId="{76A8107B-747A-4EDE-B0CD-CE727C5154ED}" type="pres">
      <dgm:prSet presAssocID="{952BD239-C534-4B30-866A-5356EBA270D2}" presName="parSpace" presStyleCnt="0"/>
      <dgm:spPr/>
    </dgm:pt>
    <dgm:pt modelId="{9D9B58BC-F1B5-4D9C-9E72-DF89C0962A9F}" type="pres">
      <dgm:prSet presAssocID="{61CAB13A-86A7-4CA2-841A-C42BC22DB38E}" presName="parTxOnly" presStyleLbl="node1" presStyleIdx="1" presStyleCnt="4" custScaleY="141929">
        <dgm:presLayoutVars>
          <dgm:bulletEnabled val="1"/>
        </dgm:presLayoutVars>
      </dgm:prSet>
      <dgm:spPr/>
    </dgm:pt>
    <dgm:pt modelId="{9E73C363-22C3-4E30-AA37-799EAF0F6EDF}" type="pres">
      <dgm:prSet presAssocID="{7E109A64-E350-40B1-BF9F-1231D1DF097B}" presName="parSpace" presStyleCnt="0"/>
      <dgm:spPr/>
    </dgm:pt>
    <dgm:pt modelId="{CBF29490-1942-4BFE-AC3C-43B3F9C09FEE}" type="pres">
      <dgm:prSet presAssocID="{16EBE4D4-16DE-4013-88C2-1BD1E2578EE5}" presName="parTxOnly" presStyleLbl="node1" presStyleIdx="2" presStyleCnt="4" custScaleY="148262">
        <dgm:presLayoutVars>
          <dgm:bulletEnabled val="1"/>
        </dgm:presLayoutVars>
      </dgm:prSet>
      <dgm:spPr/>
    </dgm:pt>
    <dgm:pt modelId="{055F4374-1D48-43D7-86F5-941546AA6F82}" type="pres">
      <dgm:prSet presAssocID="{6AD291CB-B655-4799-8106-C130C1333164}" presName="parSpace" presStyleCnt="0"/>
      <dgm:spPr/>
    </dgm:pt>
    <dgm:pt modelId="{B58100B9-F28F-4E8D-B9A2-7654D3641657}" type="pres">
      <dgm:prSet presAssocID="{1D96AE1D-9D96-44EE-BD02-964F694BA073}" presName="parTxOnly" presStyleLbl="node1" presStyleIdx="3" presStyleCnt="4" custScaleY="148262">
        <dgm:presLayoutVars>
          <dgm:bulletEnabled val="1"/>
        </dgm:presLayoutVars>
      </dgm:prSet>
      <dgm:spPr/>
    </dgm:pt>
  </dgm:ptLst>
  <dgm:cxnLst>
    <dgm:cxn modelId="{1BDE0914-8551-49F0-BC8C-74276074F069}" type="presOf" srcId="{16EBE4D4-16DE-4013-88C2-1BD1E2578EE5}" destId="{CBF29490-1942-4BFE-AC3C-43B3F9C09FEE}" srcOrd="0" destOrd="0" presId="urn:microsoft.com/office/officeart/2005/8/layout/hChevron3"/>
    <dgm:cxn modelId="{B97BDC2F-1639-487E-BB57-01AA115C01C2}" type="presOf" srcId="{C9D2FA31-6CE4-4AAB-B16D-1A687B020C85}" destId="{6FEAADF1-F90F-466F-BAA8-F0E660ED34E8}" srcOrd="0" destOrd="0" presId="urn:microsoft.com/office/officeart/2005/8/layout/hChevron3"/>
    <dgm:cxn modelId="{4C63DD40-85A2-4A3C-8AA2-4C6F6ADFADCA}" type="presOf" srcId="{61CAB13A-86A7-4CA2-841A-C42BC22DB38E}" destId="{9D9B58BC-F1B5-4D9C-9E72-DF89C0962A9F}" srcOrd="0" destOrd="0" presId="urn:microsoft.com/office/officeart/2005/8/layout/hChevron3"/>
    <dgm:cxn modelId="{AD5BE243-2D87-4D34-B503-61E793388B8C}" type="presOf" srcId="{6B15489F-5441-4B72-AC8A-FB351D26BC71}" destId="{DCCB8582-30C3-4AED-95D2-2249A43AED37}" srcOrd="0" destOrd="0" presId="urn:microsoft.com/office/officeart/2005/8/layout/hChevron3"/>
    <dgm:cxn modelId="{97266855-F26E-450A-8BED-A41B9A6B5332}" srcId="{6B15489F-5441-4B72-AC8A-FB351D26BC71}" destId="{C9D2FA31-6CE4-4AAB-B16D-1A687B020C85}" srcOrd="0" destOrd="0" parTransId="{EE87EFEF-2DD4-4FFF-BB3F-BC1996D770A4}" sibTransId="{952BD239-C534-4B30-866A-5356EBA270D2}"/>
    <dgm:cxn modelId="{5544F575-0251-4DE5-B508-1DE25014635E}" type="presOf" srcId="{1D96AE1D-9D96-44EE-BD02-964F694BA073}" destId="{B58100B9-F28F-4E8D-B9A2-7654D3641657}" srcOrd="0" destOrd="0" presId="urn:microsoft.com/office/officeart/2005/8/layout/hChevron3"/>
    <dgm:cxn modelId="{5FD5D880-6C40-449B-ACBC-1ECB428901FD}" srcId="{6B15489F-5441-4B72-AC8A-FB351D26BC71}" destId="{61CAB13A-86A7-4CA2-841A-C42BC22DB38E}" srcOrd="1" destOrd="0" parTransId="{026CDD75-6423-4DF1-B5FE-D873A9CDD7D4}" sibTransId="{7E109A64-E350-40B1-BF9F-1231D1DF097B}"/>
    <dgm:cxn modelId="{415C86D7-39F9-4F4B-BC53-7805ADA50A94}" srcId="{6B15489F-5441-4B72-AC8A-FB351D26BC71}" destId="{1D96AE1D-9D96-44EE-BD02-964F694BA073}" srcOrd="3" destOrd="0" parTransId="{5653655E-11F6-443E-82F8-3901FB38629D}" sibTransId="{8A9B1E4D-50A6-49F4-BDC0-6F3F52D8B1A0}"/>
    <dgm:cxn modelId="{DFCA56DD-B0F9-4326-A8ED-5BF77CB13841}" srcId="{6B15489F-5441-4B72-AC8A-FB351D26BC71}" destId="{16EBE4D4-16DE-4013-88C2-1BD1E2578EE5}" srcOrd="2" destOrd="0" parTransId="{8DBCD6A3-74D0-4CE3-BEBD-60D8D18A4A62}" sibTransId="{6AD291CB-B655-4799-8106-C130C1333164}"/>
    <dgm:cxn modelId="{E5F38B04-2C8E-4187-AFA2-4329025C3F43}" type="presParOf" srcId="{DCCB8582-30C3-4AED-95D2-2249A43AED37}" destId="{6FEAADF1-F90F-466F-BAA8-F0E660ED34E8}" srcOrd="0" destOrd="0" presId="urn:microsoft.com/office/officeart/2005/8/layout/hChevron3"/>
    <dgm:cxn modelId="{21788EBB-37BD-4528-9714-71633AAAEB5F}" type="presParOf" srcId="{DCCB8582-30C3-4AED-95D2-2249A43AED37}" destId="{76A8107B-747A-4EDE-B0CD-CE727C5154ED}" srcOrd="1" destOrd="0" presId="urn:microsoft.com/office/officeart/2005/8/layout/hChevron3"/>
    <dgm:cxn modelId="{582354AE-C221-4CD1-8CCC-FE110C82D291}" type="presParOf" srcId="{DCCB8582-30C3-4AED-95D2-2249A43AED37}" destId="{9D9B58BC-F1B5-4D9C-9E72-DF89C0962A9F}" srcOrd="2" destOrd="0" presId="urn:microsoft.com/office/officeart/2005/8/layout/hChevron3"/>
    <dgm:cxn modelId="{A19E16BD-FCB8-4B9E-A237-4D6EDF5683B1}" type="presParOf" srcId="{DCCB8582-30C3-4AED-95D2-2249A43AED37}" destId="{9E73C363-22C3-4E30-AA37-799EAF0F6EDF}" srcOrd="3" destOrd="0" presId="urn:microsoft.com/office/officeart/2005/8/layout/hChevron3"/>
    <dgm:cxn modelId="{CF4C78C5-386E-452D-9FFE-BE8A3C6E4C1F}" type="presParOf" srcId="{DCCB8582-30C3-4AED-95D2-2249A43AED37}" destId="{CBF29490-1942-4BFE-AC3C-43B3F9C09FEE}" srcOrd="4" destOrd="0" presId="urn:microsoft.com/office/officeart/2005/8/layout/hChevron3"/>
    <dgm:cxn modelId="{6CC92BC1-1F46-414A-84B1-231062210B7E}" type="presParOf" srcId="{DCCB8582-30C3-4AED-95D2-2249A43AED37}" destId="{055F4374-1D48-43D7-86F5-941546AA6F82}" srcOrd="5" destOrd="0" presId="urn:microsoft.com/office/officeart/2005/8/layout/hChevron3"/>
    <dgm:cxn modelId="{6E190602-9CF8-49AC-B405-70E6C086C20E}" type="presParOf" srcId="{DCCB8582-30C3-4AED-95D2-2249A43AED37}" destId="{B58100B9-F28F-4E8D-B9A2-7654D3641657}"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AADF1-F90F-466F-BAA8-F0E660ED34E8}">
      <dsp:nvSpPr>
        <dsp:cNvPr id="0" name=""/>
        <dsp:cNvSpPr/>
      </dsp:nvSpPr>
      <dsp:spPr>
        <a:xfrm>
          <a:off x="4372" y="1331286"/>
          <a:ext cx="3019955" cy="2087508"/>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dirty="0"/>
            <a:t>POC acceptance is allocated to a </a:t>
          </a:r>
          <a:br>
            <a:rPr lang="en-GB" sz="1600" kern="1200" dirty="0"/>
          </a:br>
          <a:r>
            <a:rPr lang="en-GB" sz="1600" kern="1200" dirty="0"/>
            <a:t>Wayleaves Officer</a:t>
          </a:r>
          <a:endParaRPr lang="en-US" sz="1600" kern="1200" dirty="0"/>
        </a:p>
      </dsp:txBody>
      <dsp:txXfrm>
        <a:off x="4372" y="1331286"/>
        <a:ext cx="2498078" cy="2087508"/>
      </dsp:txXfrm>
    </dsp:sp>
    <dsp:sp modelId="{9D9B58BC-F1B5-4D9C-9E72-DF89C0962A9F}">
      <dsp:nvSpPr>
        <dsp:cNvPr id="0" name=""/>
        <dsp:cNvSpPr/>
      </dsp:nvSpPr>
      <dsp:spPr>
        <a:xfrm>
          <a:off x="2308020" y="1384909"/>
          <a:ext cx="3581541" cy="2033298"/>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The design is approved and a S38 plan </a:t>
          </a:r>
          <a:br>
            <a:rPr lang="en-GB" sz="1400" kern="1200" dirty="0"/>
          </a:br>
          <a:r>
            <a:rPr lang="en-GB" sz="1400" kern="1200" dirty="0"/>
            <a:t>sent to the allocated Wayleave Officer - they will determine whether NPg require any property rights</a:t>
          </a:r>
          <a:endParaRPr lang="en-US" sz="1400" kern="1200" dirty="0"/>
        </a:p>
      </dsp:txBody>
      <dsp:txXfrm>
        <a:off x="3324669" y="1384909"/>
        <a:ext cx="1548243" cy="2033298"/>
      </dsp:txXfrm>
    </dsp:sp>
    <dsp:sp modelId="{CBF29490-1942-4BFE-AC3C-43B3F9C09FEE}">
      <dsp:nvSpPr>
        <dsp:cNvPr id="0" name=""/>
        <dsp:cNvSpPr/>
      </dsp:nvSpPr>
      <dsp:spPr>
        <a:xfrm>
          <a:off x="5173253" y="1339545"/>
          <a:ext cx="3581541" cy="2124026"/>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t>If applicable, the third-party landowners and legal representative’s details will be required before NPg’s solicitors can be instructed</a:t>
          </a:r>
          <a:endParaRPr lang="en-US" sz="1500" kern="1200" dirty="0"/>
        </a:p>
      </dsp:txBody>
      <dsp:txXfrm>
        <a:off x="6235266" y="1339545"/>
        <a:ext cx="1457515" cy="2124026"/>
      </dsp:txXfrm>
    </dsp:sp>
    <dsp:sp modelId="{B58100B9-F28F-4E8D-B9A2-7654D3641657}">
      <dsp:nvSpPr>
        <dsp:cNvPr id="0" name=""/>
        <dsp:cNvSpPr/>
      </dsp:nvSpPr>
      <dsp:spPr>
        <a:xfrm>
          <a:off x="8038486" y="1339545"/>
          <a:ext cx="3581541" cy="2124026"/>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GB" sz="1500" kern="1200" dirty="0"/>
            <a:t>On completion of the legal work, the scheme is cleared to the delivery engineer for connection</a:t>
          </a:r>
          <a:endParaRPr lang="en-US" sz="1500" kern="1200" dirty="0"/>
        </a:p>
      </dsp:txBody>
      <dsp:txXfrm>
        <a:off x="9100499" y="1339545"/>
        <a:ext cx="1457515" cy="212402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A4017-71B7-4B4A-802A-AD87BC794274}" type="datetimeFigureOut">
              <a:rPr lang="en-GB" smtClean="0"/>
              <a:t>05/12/2022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A9016-4DD4-4335-A1B5-13779C8F50E4}" type="slidenum">
              <a:rPr lang="en-GB" smtClean="0"/>
              <a:t>‹#›</a:t>
            </a:fld>
            <a:endParaRPr lang="en-GB" dirty="0"/>
          </a:p>
        </p:txBody>
      </p:sp>
    </p:spTree>
    <p:extLst>
      <p:ext uri="{BB962C8B-B14F-4D97-AF65-F5344CB8AC3E}">
        <p14:creationId xmlns:p14="http://schemas.microsoft.com/office/powerpoint/2010/main" val="129291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3</a:t>
            </a:fld>
            <a:endParaRPr lang="en-GB" dirty="0"/>
          </a:p>
        </p:txBody>
      </p:sp>
    </p:spTree>
    <p:extLst>
      <p:ext uri="{BB962C8B-B14F-4D97-AF65-F5344CB8AC3E}">
        <p14:creationId xmlns:p14="http://schemas.microsoft.com/office/powerpoint/2010/main" val="1309015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17</a:t>
            </a:fld>
            <a:endParaRPr lang="en-GB" dirty="0"/>
          </a:p>
        </p:txBody>
      </p:sp>
    </p:spTree>
    <p:extLst>
      <p:ext uri="{BB962C8B-B14F-4D97-AF65-F5344CB8AC3E}">
        <p14:creationId xmlns:p14="http://schemas.microsoft.com/office/powerpoint/2010/main" val="2700125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19</a:t>
            </a:fld>
            <a:endParaRPr lang="en-GB" dirty="0"/>
          </a:p>
        </p:txBody>
      </p:sp>
    </p:spTree>
    <p:extLst>
      <p:ext uri="{BB962C8B-B14F-4D97-AF65-F5344CB8AC3E}">
        <p14:creationId xmlns:p14="http://schemas.microsoft.com/office/powerpoint/2010/main" val="348971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24</a:t>
            </a:fld>
            <a:endParaRPr lang="en-GB" dirty="0"/>
          </a:p>
        </p:txBody>
      </p:sp>
    </p:spTree>
    <p:extLst>
      <p:ext uri="{BB962C8B-B14F-4D97-AF65-F5344CB8AC3E}">
        <p14:creationId xmlns:p14="http://schemas.microsoft.com/office/powerpoint/2010/main" val="250332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29</a:t>
            </a:fld>
            <a:endParaRPr lang="en-GB" dirty="0"/>
          </a:p>
        </p:txBody>
      </p:sp>
    </p:spTree>
    <p:extLst>
      <p:ext uri="{BB962C8B-B14F-4D97-AF65-F5344CB8AC3E}">
        <p14:creationId xmlns:p14="http://schemas.microsoft.com/office/powerpoint/2010/main" val="3137875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30</a:t>
            </a:fld>
            <a:endParaRPr lang="en-GB" dirty="0"/>
          </a:p>
        </p:txBody>
      </p:sp>
    </p:spTree>
    <p:extLst>
      <p:ext uri="{BB962C8B-B14F-4D97-AF65-F5344CB8AC3E}">
        <p14:creationId xmlns:p14="http://schemas.microsoft.com/office/powerpoint/2010/main" val="1444643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D96DA-53AF-41F1-8334-6CAEDADDB9B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0172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D96DA-53AF-41F1-8334-6CAEDADDB9B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599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D96DA-53AF-41F1-8334-6CAEDADDB9B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198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A9016-4DD4-4335-A1B5-13779C8F50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875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53</a:t>
            </a:fld>
            <a:endParaRPr lang="en-GB" dirty="0"/>
          </a:p>
        </p:txBody>
      </p:sp>
    </p:spTree>
    <p:extLst>
      <p:ext uri="{BB962C8B-B14F-4D97-AF65-F5344CB8AC3E}">
        <p14:creationId xmlns:p14="http://schemas.microsoft.com/office/powerpoint/2010/main" val="157539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92D0F-BD67-4B65-9F25-20695CBC6099}" type="slidenum">
              <a:rPr kumimoji="0" lang="en-GB"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1630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54</a:t>
            </a:fld>
            <a:endParaRPr lang="en-GB" dirty="0"/>
          </a:p>
        </p:txBody>
      </p:sp>
    </p:spTree>
    <p:extLst>
      <p:ext uri="{BB962C8B-B14F-4D97-AF65-F5344CB8AC3E}">
        <p14:creationId xmlns:p14="http://schemas.microsoft.com/office/powerpoint/2010/main" val="3336698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55</a:t>
            </a:fld>
            <a:endParaRPr lang="en-GB" dirty="0"/>
          </a:p>
        </p:txBody>
      </p:sp>
    </p:spTree>
    <p:extLst>
      <p:ext uri="{BB962C8B-B14F-4D97-AF65-F5344CB8AC3E}">
        <p14:creationId xmlns:p14="http://schemas.microsoft.com/office/powerpoint/2010/main" val="2395701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56</a:t>
            </a:fld>
            <a:endParaRPr lang="en-GB" dirty="0"/>
          </a:p>
        </p:txBody>
      </p:sp>
    </p:spTree>
    <p:extLst>
      <p:ext uri="{BB962C8B-B14F-4D97-AF65-F5344CB8AC3E}">
        <p14:creationId xmlns:p14="http://schemas.microsoft.com/office/powerpoint/2010/main" val="3566455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57</a:t>
            </a:fld>
            <a:endParaRPr lang="en-GB" dirty="0"/>
          </a:p>
        </p:txBody>
      </p:sp>
    </p:spTree>
    <p:extLst>
      <p:ext uri="{BB962C8B-B14F-4D97-AF65-F5344CB8AC3E}">
        <p14:creationId xmlns:p14="http://schemas.microsoft.com/office/powerpoint/2010/main" val="167837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5</a:t>
            </a:fld>
            <a:endParaRPr lang="en-GB" dirty="0"/>
          </a:p>
        </p:txBody>
      </p:sp>
    </p:spTree>
    <p:extLst>
      <p:ext uri="{BB962C8B-B14F-4D97-AF65-F5344CB8AC3E}">
        <p14:creationId xmlns:p14="http://schemas.microsoft.com/office/powerpoint/2010/main" val="1145219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6</a:t>
            </a:fld>
            <a:endParaRPr lang="en-GB" dirty="0"/>
          </a:p>
        </p:txBody>
      </p:sp>
    </p:spTree>
    <p:extLst>
      <p:ext uri="{BB962C8B-B14F-4D97-AF65-F5344CB8AC3E}">
        <p14:creationId xmlns:p14="http://schemas.microsoft.com/office/powerpoint/2010/main" val="329170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7</a:t>
            </a:fld>
            <a:endParaRPr lang="en-GB" dirty="0"/>
          </a:p>
        </p:txBody>
      </p:sp>
    </p:spTree>
    <p:extLst>
      <p:ext uri="{BB962C8B-B14F-4D97-AF65-F5344CB8AC3E}">
        <p14:creationId xmlns:p14="http://schemas.microsoft.com/office/powerpoint/2010/main" val="1315595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8</a:t>
            </a:fld>
            <a:endParaRPr lang="en-GB" dirty="0"/>
          </a:p>
        </p:txBody>
      </p:sp>
    </p:spTree>
    <p:extLst>
      <p:ext uri="{BB962C8B-B14F-4D97-AF65-F5344CB8AC3E}">
        <p14:creationId xmlns:p14="http://schemas.microsoft.com/office/powerpoint/2010/main" val="400432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9</a:t>
            </a:fld>
            <a:endParaRPr lang="en-GB" dirty="0"/>
          </a:p>
        </p:txBody>
      </p:sp>
    </p:spTree>
    <p:extLst>
      <p:ext uri="{BB962C8B-B14F-4D97-AF65-F5344CB8AC3E}">
        <p14:creationId xmlns:p14="http://schemas.microsoft.com/office/powerpoint/2010/main" val="197298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348A9016-4DD4-4335-A1B5-13779C8F50E4}" type="slidenum">
              <a:rPr lang="en-GB" smtClean="0"/>
              <a:t>10</a:t>
            </a:fld>
            <a:endParaRPr lang="en-GB" dirty="0"/>
          </a:p>
        </p:txBody>
      </p:sp>
    </p:spTree>
    <p:extLst>
      <p:ext uri="{BB962C8B-B14F-4D97-AF65-F5344CB8AC3E}">
        <p14:creationId xmlns:p14="http://schemas.microsoft.com/office/powerpoint/2010/main" val="142684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8A9016-4DD4-4335-A1B5-13779C8F50E4}" type="slidenum">
              <a:rPr lang="en-GB" smtClean="0"/>
              <a:t>13</a:t>
            </a:fld>
            <a:endParaRPr lang="en-GB" dirty="0"/>
          </a:p>
        </p:txBody>
      </p:sp>
    </p:spTree>
    <p:extLst>
      <p:ext uri="{BB962C8B-B14F-4D97-AF65-F5344CB8AC3E}">
        <p14:creationId xmlns:p14="http://schemas.microsoft.com/office/powerpoint/2010/main" val="3441462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387" y="2096757"/>
            <a:ext cx="10404991" cy="3399276"/>
          </a:xfrm>
        </p:spPr>
        <p:txBody>
          <a:bodyPr anchor="t">
            <a:normAutofit/>
          </a:bodyPr>
          <a:lstStyle>
            <a:lvl1pPr algn="l">
              <a:defRPr sz="4800">
                <a:solidFill>
                  <a:schemeClr val="tx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B7956731-D711-4935-BB24-7DC9F11A974A}" type="datetime1">
              <a:rPr lang="en-GB" smtClean="0"/>
              <a:pPr/>
              <a:t>05/12/2022</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EE2461F-B18F-4F1D-8EE9-99FCACAA27C9}" type="slidenum">
              <a:rPr lang="en-GB" smtClean="0"/>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826" y="1007794"/>
            <a:ext cx="846319" cy="975202"/>
          </a:xfrm>
          <a:prstGeom prst="rect">
            <a:avLst/>
          </a:prstGeom>
        </p:spPr>
      </p:pic>
      <p:sp>
        <p:nvSpPr>
          <p:cNvPr id="3" name="Subtitle 2"/>
          <p:cNvSpPr>
            <a:spLocks noGrp="1"/>
          </p:cNvSpPr>
          <p:nvPr>
            <p:ph type="subTitle" idx="1"/>
          </p:nvPr>
        </p:nvSpPr>
        <p:spPr>
          <a:xfrm>
            <a:off x="493387" y="2857756"/>
            <a:ext cx="10404991" cy="2638277"/>
          </a:xfrm>
        </p:spPr>
        <p:txBody>
          <a:bodyPr>
            <a:normAutofit/>
          </a:bodyPr>
          <a:lstStyle>
            <a:lvl1pPr marL="0" indent="0" algn="l">
              <a:buNone/>
              <a:defRPr sz="4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10"/>
          <p:cNvSpPr>
            <a:spLocks noGrp="1"/>
          </p:cNvSpPr>
          <p:nvPr>
            <p:ph type="body" sz="quarter" idx="13" hasCustomPrompt="1"/>
          </p:nvPr>
        </p:nvSpPr>
        <p:spPr>
          <a:xfrm>
            <a:off x="472915" y="5787321"/>
            <a:ext cx="4040719" cy="336148"/>
          </a:xfrm>
        </p:spPr>
        <p:txBody>
          <a:bodyPr>
            <a:noAutofit/>
          </a:bodyPr>
          <a:lstStyle>
            <a:lvl1pPr marL="0" indent="0" algn="l">
              <a:buNone/>
              <a:defRPr sz="2400" b="1">
                <a:solidFill>
                  <a:schemeClr val="tx1"/>
                </a:solidFill>
              </a:defRPr>
            </a:lvl1pPr>
          </a:lstStyle>
          <a:p>
            <a:pPr lvl="0"/>
            <a:r>
              <a:rPr lang="en-US" dirty="0"/>
              <a:t>Persons name</a:t>
            </a:r>
          </a:p>
        </p:txBody>
      </p:sp>
      <p:sp>
        <p:nvSpPr>
          <p:cNvPr id="12" name="Text Placeholder 10"/>
          <p:cNvSpPr>
            <a:spLocks noGrp="1"/>
          </p:cNvSpPr>
          <p:nvPr>
            <p:ph type="body" sz="quarter" idx="14" hasCustomPrompt="1"/>
          </p:nvPr>
        </p:nvSpPr>
        <p:spPr>
          <a:xfrm>
            <a:off x="472915" y="6100400"/>
            <a:ext cx="4040719" cy="336148"/>
          </a:xfrm>
        </p:spPr>
        <p:txBody>
          <a:bodyPr>
            <a:noAutofit/>
          </a:bodyPr>
          <a:lstStyle>
            <a:lvl1pPr marL="0" indent="0" algn="l">
              <a:buNone/>
              <a:defRPr sz="2400" b="0">
                <a:solidFill>
                  <a:schemeClr val="tx1"/>
                </a:solidFill>
              </a:defRPr>
            </a:lvl1pPr>
          </a:lstStyle>
          <a:p>
            <a:pPr lvl="0"/>
            <a:r>
              <a:rPr lang="en-US" dirty="0"/>
              <a:t>Title</a:t>
            </a:r>
          </a:p>
        </p:txBody>
      </p:sp>
      <p:sp>
        <p:nvSpPr>
          <p:cNvPr id="13" name="Text Placeholder 10"/>
          <p:cNvSpPr>
            <a:spLocks noGrp="1"/>
          </p:cNvSpPr>
          <p:nvPr>
            <p:ph type="body" sz="quarter" idx="15" hasCustomPrompt="1"/>
          </p:nvPr>
        </p:nvSpPr>
        <p:spPr>
          <a:xfrm>
            <a:off x="4758400" y="5787321"/>
            <a:ext cx="4040719" cy="336148"/>
          </a:xfrm>
        </p:spPr>
        <p:txBody>
          <a:bodyPr>
            <a:noAutofit/>
          </a:bodyPr>
          <a:lstStyle>
            <a:lvl1pPr marL="0" indent="0" algn="l">
              <a:buNone/>
              <a:defRPr sz="2400" b="1">
                <a:solidFill>
                  <a:schemeClr val="tx1"/>
                </a:solidFill>
              </a:defRPr>
            </a:lvl1pPr>
          </a:lstStyle>
          <a:p>
            <a:pPr lvl="0"/>
            <a:r>
              <a:rPr lang="en-US" dirty="0"/>
              <a:t>Date</a:t>
            </a:r>
          </a:p>
        </p:txBody>
      </p:sp>
      <p:pic>
        <p:nvPicPr>
          <p:cNvPr id="14" name="Picture 13" descr="A picture containing text, clipart&#10;&#10;Description automatically generated">
            <a:extLst>
              <a:ext uri="{FF2B5EF4-FFF2-40B4-BE49-F238E27FC236}">
                <a16:creationId xmlns:a16="http://schemas.microsoft.com/office/drawing/2014/main" id="{BF51F8DC-89F0-4BC6-98DF-7959C9815A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3304" y="500749"/>
            <a:ext cx="2486870" cy="507045"/>
          </a:xfrm>
          <a:prstGeom prst="rect">
            <a:avLst/>
          </a:prstGeom>
        </p:spPr>
      </p:pic>
    </p:spTree>
    <p:extLst>
      <p:ext uri="{BB962C8B-B14F-4D97-AF65-F5344CB8AC3E}">
        <p14:creationId xmlns:p14="http://schemas.microsoft.com/office/powerpoint/2010/main" val="1681814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0849" y="1691901"/>
            <a:ext cx="5397859" cy="4491038"/>
          </a:xfrm>
        </p:spPr>
        <p:txBody>
          <a:bodyPr/>
          <a:lstStyle>
            <a:lvl1pPr marL="0" indent="0">
              <a:spcBef>
                <a:spcPts val="1200"/>
              </a:spcBef>
              <a:buNone/>
              <a:defRPr/>
            </a:lvl1pPr>
            <a:lvl2pPr marL="273050" indent="-273050">
              <a:spcBef>
                <a:spcPts val="1200"/>
              </a:spcBef>
              <a:defRPr/>
            </a:lvl2pPr>
            <a:lvl3pPr marL="622300" indent="-261938">
              <a:spcBef>
                <a:spcPts val="1200"/>
              </a:spcBef>
              <a:defRPr/>
            </a:lvl3pPr>
            <a:lvl4pPr marL="982663" indent="-263525">
              <a:spcBef>
                <a:spcPts val="1200"/>
              </a:spcBef>
              <a:defRPr/>
            </a:lvl4pPr>
            <a:lvl5pPr marL="1343025" indent="-263525">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AA1B044B-A2AC-4DE6-8248-49B430DEDE1B}" type="datetime1">
              <a:rPr lang="en-GB" smtClean="0"/>
              <a:t>05/12/2022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EE2461F-B18F-4F1D-8EE9-99FCACAA27C9}" type="slidenum">
              <a:rPr lang="en-GB" smtClean="0"/>
              <a:t>‹#›</a:t>
            </a:fld>
            <a:endParaRPr lang="en-GB" dirty="0"/>
          </a:p>
        </p:txBody>
      </p:sp>
      <p:sp>
        <p:nvSpPr>
          <p:cNvPr id="9" name="Picture Placeholder 8"/>
          <p:cNvSpPr>
            <a:spLocks noGrp="1"/>
          </p:cNvSpPr>
          <p:nvPr>
            <p:ph type="pic" sz="quarter" idx="13"/>
          </p:nvPr>
        </p:nvSpPr>
        <p:spPr>
          <a:xfrm>
            <a:off x="6176963" y="1692275"/>
            <a:ext cx="5519737" cy="4270375"/>
          </a:xfrm>
          <a:solidFill>
            <a:schemeClr val="bg1">
              <a:lumMod val="95000"/>
            </a:schemeClr>
          </a:solidFill>
        </p:spPr>
        <p:txBody>
          <a:bodyPr/>
          <a:lstStyle/>
          <a:p>
            <a:r>
              <a:rPr lang="en-US" dirty="0"/>
              <a:t>Click icon to add picture</a:t>
            </a:r>
            <a:endParaRPr lang="en-GB" dirty="0"/>
          </a:p>
        </p:txBody>
      </p:sp>
    </p:spTree>
    <p:extLst>
      <p:ext uri="{BB962C8B-B14F-4D97-AF65-F5344CB8AC3E}">
        <p14:creationId xmlns:p14="http://schemas.microsoft.com/office/powerpoint/2010/main" val="309489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mp; 4 x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0849" y="1691901"/>
            <a:ext cx="5397859" cy="4491038"/>
          </a:xfrm>
        </p:spPr>
        <p:txBody>
          <a:bodyPr/>
          <a:lstStyle>
            <a:lvl1pPr marL="0" indent="0">
              <a:spcBef>
                <a:spcPts val="1200"/>
              </a:spcBef>
              <a:buNone/>
              <a:defRPr/>
            </a:lvl1pPr>
            <a:lvl2pPr marL="273050" indent="-273050">
              <a:spcBef>
                <a:spcPts val="1200"/>
              </a:spcBef>
              <a:defRPr/>
            </a:lvl2pPr>
            <a:lvl3pPr marL="622300" indent="-261938">
              <a:spcBef>
                <a:spcPts val="1200"/>
              </a:spcBef>
              <a:defRPr/>
            </a:lvl3pPr>
            <a:lvl4pPr marL="982663" indent="-263525">
              <a:spcBef>
                <a:spcPts val="1200"/>
              </a:spcBef>
              <a:defRPr/>
            </a:lvl4pPr>
            <a:lvl5pPr marL="1343025" indent="-263525">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AA1B044B-A2AC-4DE6-8248-49B430DEDE1B}" type="datetime1">
              <a:rPr lang="en-GB" smtClean="0"/>
              <a:t>05/12/2022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EE2461F-B18F-4F1D-8EE9-99FCACAA27C9}" type="slidenum">
              <a:rPr lang="en-GB" smtClean="0"/>
              <a:t>‹#›</a:t>
            </a:fld>
            <a:endParaRPr lang="en-GB" dirty="0"/>
          </a:p>
        </p:txBody>
      </p:sp>
      <p:sp>
        <p:nvSpPr>
          <p:cNvPr id="9" name="Picture Placeholder 8"/>
          <p:cNvSpPr>
            <a:spLocks noGrp="1"/>
          </p:cNvSpPr>
          <p:nvPr>
            <p:ph type="pic" sz="quarter" idx="13"/>
          </p:nvPr>
        </p:nvSpPr>
        <p:spPr>
          <a:xfrm>
            <a:off x="9049407" y="1692276"/>
            <a:ext cx="2647293" cy="2059918"/>
          </a:xfrm>
          <a:solidFill>
            <a:schemeClr val="bg1">
              <a:lumMod val="95000"/>
            </a:schemeClr>
          </a:solidFill>
        </p:spPr>
        <p:txBody>
          <a:bodyPr/>
          <a:lstStyle/>
          <a:p>
            <a:r>
              <a:rPr lang="en-US" dirty="0"/>
              <a:t>Click icon to add picture</a:t>
            </a:r>
            <a:endParaRPr lang="en-GB" dirty="0"/>
          </a:p>
        </p:txBody>
      </p:sp>
      <p:sp>
        <p:nvSpPr>
          <p:cNvPr id="10" name="Picture Placeholder 8">
            <a:extLst>
              <a:ext uri="{FF2B5EF4-FFF2-40B4-BE49-F238E27FC236}">
                <a16:creationId xmlns:a16="http://schemas.microsoft.com/office/drawing/2014/main" id="{A832F111-DE93-4283-8C6C-974552E406D3}"/>
              </a:ext>
            </a:extLst>
          </p:cNvPr>
          <p:cNvSpPr>
            <a:spLocks noGrp="1"/>
          </p:cNvSpPr>
          <p:nvPr>
            <p:ph type="pic" sz="quarter" idx="14"/>
          </p:nvPr>
        </p:nvSpPr>
        <p:spPr>
          <a:xfrm>
            <a:off x="6187198" y="1692276"/>
            <a:ext cx="2647293" cy="2059918"/>
          </a:xfrm>
          <a:solidFill>
            <a:schemeClr val="bg1">
              <a:lumMod val="95000"/>
            </a:schemeClr>
          </a:solidFill>
        </p:spPr>
        <p:txBody>
          <a:bodyPr/>
          <a:lstStyle/>
          <a:p>
            <a:r>
              <a:rPr lang="en-US" dirty="0"/>
              <a:t>Click icon to add picture</a:t>
            </a:r>
            <a:endParaRPr lang="en-GB" dirty="0"/>
          </a:p>
        </p:txBody>
      </p:sp>
      <p:sp>
        <p:nvSpPr>
          <p:cNvPr id="11" name="Picture Placeholder 8">
            <a:extLst>
              <a:ext uri="{FF2B5EF4-FFF2-40B4-BE49-F238E27FC236}">
                <a16:creationId xmlns:a16="http://schemas.microsoft.com/office/drawing/2014/main" id="{9D83391E-DD77-4038-9A38-16A92737B963}"/>
              </a:ext>
            </a:extLst>
          </p:cNvPr>
          <p:cNvSpPr>
            <a:spLocks noGrp="1"/>
          </p:cNvSpPr>
          <p:nvPr>
            <p:ph type="pic" sz="quarter" idx="15"/>
          </p:nvPr>
        </p:nvSpPr>
        <p:spPr>
          <a:xfrm>
            <a:off x="9049407" y="3946745"/>
            <a:ext cx="2647293" cy="2059918"/>
          </a:xfrm>
          <a:solidFill>
            <a:schemeClr val="bg1">
              <a:lumMod val="95000"/>
            </a:schemeClr>
          </a:solidFill>
        </p:spPr>
        <p:txBody>
          <a:bodyPr/>
          <a:lstStyle/>
          <a:p>
            <a:r>
              <a:rPr lang="en-US" dirty="0"/>
              <a:t>Click icon to add picture</a:t>
            </a:r>
            <a:endParaRPr lang="en-GB" dirty="0"/>
          </a:p>
        </p:txBody>
      </p:sp>
      <p:sp>
        <p:nvSpPr>
          <p:cNvPr id="12" name="Picture Placeholder 8">
            <a:extLst>
              <a:ext uri="{FF2B5EF4-FFF2-40B4-BE49-F238E27FC236}">
                <a16:creationId xmlns:a16="http://schemas.microsoft.com/office/drawing/2014/main" id="{7AB0B1E8-4B99-4EB0-8940-CBB0F8194479}"/>
              </a:ext>
            </a:extLst>
          </p:cNvPr>
          <p:cNvSpPr>
            <a:spLocks noGrp="1"/>
          </p:cNvSpPr>
          <p:nvPr>
            <p:ph type="pic" sz="quarter" idx="16"/>
          </p:nvPr>
        </p:nvSpPr>
        <p:spPr>
          <a:xfrm>
            <a:off x="6187198" y="3946745"/>
            <a:ext cx="2647293" cy="2059918"/>
          </a:xfrm>
          <a:solidFill>
            <a:schemeClr val="bg1">
              <a:lumMod val="95000"/>
            </a:schemeClr>
          </a:solidFill>
        </p:spPr>
        <p:txBody>
          <a:bodyPr/>
          <a:lstStyle/>
          <a:p>
            <a:r>
              <a:rPr lang="en-US" dirty="0"/>
              <a:t>Click icon to add picture</a:t>
            </a:r>
            <a:endParaRPr lang="en-GB" dirty="0"/>
          </a:p>
        </p:txBody>
      </p:sp>
    </p:spTree>
    <p:extLst>
      <p:ext uri="{BB962C8B-B14F-4D97-AF65-F5344CB8AC3E}">
        <p14:creationId xmlns:p14="http://schemas.microsoft.com/office/powerpoint/2010/main" val="47929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heads &amp; 4 x Images">
    <p:spTree>
      <p:nvGrpSpPr>
        <p:cNvPr id="1" name=""/>
        <p:cNvGrpSpPr/>
        <p:nvPr/>
      </p:nvGrpSpPr>
      <p:grpSpPr>
        <a:xfrm>
          <a:off x="0" y="0"/>
          <a:ext cx="0" cy="0"/>
          <a:chOff x="0" y="0"/>
          <a:chExt cx="0" cy="0"/>
        </a:xfrm>
      </p:grpSpPr>
      <p:sp>
        <p:nvSpPr>
          <p:cNvPr id="2" name="Title 1"/>
          <p:cNvSpPr>
            <a:spLocks noGrp="1"/>
          </p:cNvSpPr>
          <p:nvPr>
            <p:ph type="title"/>
          </p:nvPr>
        </p:nvSpPr>
        <p:spPr>
          <a:xfrm>
            <a:off x="450850" y="422275"/>
            <a:ext cx="11245850" cy="1269625"/>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A1B044B-A2AC-4DE6-8248-49B430DEDE1B}" type="datetime1">
              <a:rPr lang="en-GB" smtClean="0"/>
              <a:t>05/12/2022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EE2461F-B18F-4F1D-8EE9-99FCACAA27C9}" type="slidenum">
              <a:rPr lang="en-GB" smtClean="0"/>
              <a:t>‹#›</a:t>
            </a:fld>
            <a:endParaRPr lang="en-GB" dirty="0"/>
          </a:p>
        </p:txBody>
      </p:sp>
      <p:sp>
        <p:nvSpPr>
          <p:cNvPr id="10" name="Picture Placeholder 8">
            <a:extLst>
              <a:ext uri="{FF2B5EF4-FFF2-40B4-BE49-F238E27FC236}">
                <a16:creationId xmlns:a16="http://schemas.microsoft.com/office/drawing/2014/main" id="{A832F111-DE93-4283-8C6C-974552E406D3}"/>
              </a:ext>
            </a:extLst>
          </p:cNvPr>
          <p:cNvSpPr>
            <a:spLocks noGrp="1"/>
          </p:cNvSpPr>
          <p:nvPr>
            <p:ph type="pic" sz="quarter" idx="14"/>
          </p:nvPr>
        </p:nvSpPr>
        <p:spPr>
          <a:xfrm>
            <a:off x="450850" y="2301767"/>
            <a:ext cx="2664000" cy="2133600"/>
          </a:xfrm>
          <a:solidFill>
            <a:schemeClr val="bg1">
              <a:lumMod val="95000"/>
            </a:schemeClr>
          </a:solidFill>
        </p:spPr>
        <p:txBody>
          <a:bodyPr/>
          <a:lstStyle/>
          <a:p>
            <a:r>
              <a:rPr lang="en-US" dirty="0"/>
              <a:t>Click icon to add picture</a:t>
            </a:r>
            <a:endParaRPr lang="en-GB" dirty="0"/>
          </a:p>
        </p:txBody>
      </p:sp>
      <p:sp>
        <p:nvSpPr>
          <p:cNvPr id="13" name="Text Placeholder 12">
            <a:extLst>
              <a:ext uri="{FF2B5EF4-FFF2-40B4-BE49-F238E27FC236}">
                <a16:creationId xmlns:a16="http://schemas.microsoft.com/office/drawing/2014/main" id="{8423FBA1-68DD-4519-914D-2FB690FAE8D5}"/>
              </a:ext>
            </a:extLst>
          </p:cNvPr>
          <p:cNvSpPr>
            <a:spLocks noGrp="1"/>
          </p:cNvSpPr>
          <p:nvPr>
            <p:ph type="body" sz="quarter" idx="17"/>
          </p:nvPr>
        </p:nvSpPr>
        <p:spPr>
          <a:xfrm>
            <a:off x="450849" y="1691900"/>
            <a:ext cx="2664000" cy="609867"/>
          </a:xfrm>
        </p:spPr>
        <p:txBody>
          <a:bodyPr>
            <a:normAutofit/>
          </a:bodyPr>
          <a:lstStyle>
            <a:lvl1pPr marL="0" indent="0">
              <a:spcBef>
                <a:spcPts val="0"/>
              </a:spcBef>
              <a:buNone/>
              <a:defRPr sz="1800" b="1"/>
            </a:lvl1pPr>
            <a:lvl2pPr marL="360362" indent="0">
              <a:buNone/>
              <a:defRPr/>
            </a:lvl2pPr>
          </a:lstStyle>
          <a:p>
            <a:pPr lvl="0"/>
            <a:r>
              <a:rPr lang="en-US"/>
              <a:t>Click to edit Master text styles</a:t>
            </a:r>
          </a:p>
        </p:txBody>
      </p:sp>
      <p:sp>
        <p:nvSpPr>
          <p:cNvPr id="14" name="Text Placeholder 12">
            <a:extLst>
              <a:ext uri="{FF2B5EF4-FFF2-40B4-BE49-F238E27FC236}">
                <a16:creationId xmlns:a16="http://schemas.microsoft.com/office/drawing/2014/main" id="{B429EECE-3013-46A3-8FFB-7BE74C28368C}"/>
              </a:ext>
            </a:extLst>
          </p:cNvPr>
          <p:cNvSpPr>
            <a:spLocks noGrp="1"/>
          </p:cNvSpPr>
          <p:nvPr>
            <p:ph type="body" sz="quarter" idx="18"/>
          </p:nvPr>
        </p:nvSpPr>
        <p:spPr>
          <a:xfrm>
            <a:off x="450849" y="4619820"/>
            <a:ext cx="2664000" cy="1386843"/>
          </a:xfrm>
        </p:spPr>
        <p:txBody>
          <a:bodyPr>
            <a:normAutofit/>
          </a:bodyPr>
          <a:lstStyle>
            <a:lvl1pPr marL="0" indent="0">
              <a:spcBef>
                <a:spcPts val="0"/>
              </a:spcBef>
              <a:buNone/>
              <a:defRPr sz="1500" b="0"/>
            </a:lvl1pPr>
            <a:lvl2pPr marL="360362" indent="0">
              <a:buNone/>
              <a:defRPr/>
            </a:lvl2pPr>
          </a:lstStyle>
          <a:p>
            <a:pPr lvl="0"/>
            <a:r>
              <a:rPr lang="en-US"/>
              <a:t>Click to edit Master text styles</a:t>
            </a:r>
          </a:p>
        </p:txBody>
      </p:sp>
      <p:sp>
        <p:nvSpPr>
          <p:cNvPr id="15" name="Picture Placeholder 8">
            <a:extLst>
              <a:ext uri="{FF2B5EF4-FFF2-40B4-BE49-F238E27FC236}">
                <a16:creationId xmlns:a16="http://schemas.microsoft.com/office/drawing/2014/main" id="{1384C225-6CF5-4A7E-9CA3-141FF7937F11}"/>
              </a:ext>
            </a:extLst>
          </p:cNvPr>
          <p:cNvSpPr>
            <a:spLocks noGrp="1"/>
          </p:cNvSpPr>
          <p:nvPr>
            <p:ph type="pic" sz="quarter" idx="19"/>
          </p:nvPr>
        </p:nvSpPr>
        <p:spPr>
          <a:xfrm>
            <a:off x="3311467" y="2301767"/>
            <a:ext cx="2664000" cy="2133600"/>
          </a:xfrm>
          <a:solidFill>
            <a:schemeClr val="bg1">
              <a:lumMod val="95000"/>
            </a:schemeClr>
          </a:solidFill>
        </p:spPr>
        <p:txBody>
          <a:bodyPr/>
          <a:lstStyle/>
          <a:p>
            <a:r>
              <a:rPr lang="en-US" dirty="0"/>
              <a:t>Click icon to add picture</a:t>
            </a:r>
            <a:endParaRPr lang="en-GB" dirty="0"/>
          </a:p>
        </p:txBody>
      </p:sp>
      <p:sp>
        <p:nvSpPr>
          <p:cNvPr id="16" name="Text Placeholder 12">
            <a:extLst>
              <a:ext uri="{FF2B5EF4-FFF2-40B4-BE49-F238E27FC236}">
                <a16:creationId xmlns:a16="http://schemas.microsoft.com/office/drawing/2014/main" id="{B094E3B3-AF08-4472-8608-1F018E28FC60}"/>
              </a:ext>
            </a:extLst>
          </p:cNvPr>
          <p:cNvSpPr>
            <a:spLocks noGrp="1"/>
          </p:cNvSpPr>
          <p:nvPr>
            <p:ph type="body" sz="quarter" idx="20"/>
          </p:nvPr>
        </p:nvSpPr>
        <p:spPr>
          <a:xfrm>
            <a:off x="3311466" y="1691900"/>
            <a:ext cx="2664000" cy="609867"/>
          </a:xfrm>
        </p:spPr>
        <p:txBody>
          <a:bodyPr>
            <a:normAutofit/>
          </a:bodyPr>
          <a:lstStyle>
            <a:lvl1pPr marL="0" indent="0">
              <a:spcBef>
                <a:spcPts val="0"/>
              </a:spcBef>
              <a:buNone/>
              <a:defRPr sz="1800" b="1"/>
            </a:lvl1pPr>
            <a:lvl2pPr marL="360362" indent="0">
              <a:buNone/>
              <a:defRPr/>
            </a:lvl2pPr>
          </a:lstStyle>
          <a:p>
            <a:pPr lvl="0"/>
            <a:r>
              <a:rPr lang="en-US"/>
              <a:t>Click to edit Master text styles</a:t>
            </a:r>
          </a:p>
        </p:txBody>
      </p:sp>
      <p:sp>
        <p:nvSpPr>
          <p:cNvPr id="17" name="Text Placeholder 12">
            <a:extLst>
              <a:ext uri="{FF2B5EF4-FFF2-40B4-BE49-F238E27FC236}">
                <a16:creationId xmlns:a16="http://schemas.microsoft.com/office/drawing/2014/main" id="{93472996-ACB1-40B3-99E1-93BD309FB307}"/>
              </a:ext>
            </a:extLst>
          </p:cNvPr>
          <p:cNvSpPr>
            <a:spLocks noGrp="1"/>
          </p:cNvSpPr>
          <p:nvPr>
            <p:ph type="body" sz="quarter" idx="21"/>
          </p:nvPr>
        </p:nvSpPr>
        <p:spPr>
          <a:xfrm>
            <a:off x="3311466" y="4619820"/>
            <a:ext cx="2664000" cy="1386843"/>
          </a:xfrm>
        </p:spPr>
        <p:txBody>
          <a:bodyPr>
            <a:normAutofit/>
          </a:bodyPr>
          <a:lstStyle>
            <a:lvl1pPr marL="0" indent="0">
              <a:spcBef>
                <a:spcPts val="0"/>
              </a:spcBef>
              <a:buNone/>
              <a:defRPr sz="1500" b="0"/>
            </a:lvl1pPr>
            <a:lvl2pPr marL="360362" indent="0">
              <a:buNone/>
              <a:defRPr/>
            </a:lvl2pPr>
          </a:lstStyle>
          <a:p>
            <a:pPr lvl="0"/>
            <a:r>
              <a:rPr lang="en-US"/>
              <a:t>Click to edit Master text styles</a:t>
            </a:r>
          </a:p>
        </p:txBody>
      </p:sp>
      <p:sp>
        <p:nvSpPr>
          <p:cNvPr id="18" name="Picture Placeholder 8">
            <a:extLst>
              <a:ext uri="{FF2B5EF4-FFF2-40B4-BE49-F238E27FC236}">
                <a16:creationId xmlns:a16="http://schemas.microsoft.com/office/drawing/2014/main" id="{C46F721D-7F93-45B4-94BA-37470DEEA461}"/>
              </a:ext>
            </a:extLst>
          </p:cNvPr>
          <p:cNvSpPr>
            <a:spLocks noGrp="1"/>
          </p:cNvSpPr>
          <p:nvPr>
            <p:ph type="pic" sz="quarter" idx="22"/>
          </p:nvPr>
        </p:nvSpPr>
        <p:spPr>
          <a:xfrm>
            <a:off x="6172084" y="2301767"/>
            <a:ext cx="2664000" cy="2133600"/>
          </a:xfrm>
          <a:solidFill>
            <a:schemeClr val="bg1">
              <a:lumMod val="95000"/>
            </a:schemeClr>
          </a:solidFill>
        </p:spPr>
        <p:txBody>
          <a:bodyPr/>
          <a:lstStyle/>
          <a:p>
            <a:r>
              <a:rPr lang="en-US" dirty="0"/>
              <a:t>Click icon to add picture</a:t>
            </a:r>
            <a:endParaRPr lang="en-GB" dirty="0"/>
          </a:p>
        </p:txBody>
      </p:sp>
      <p:sp>
        <p:nvSpPr>
          <p:cNvPr id="19" name="Text Placeholder 12">
            <a:extLst>
              <a:ext uri="{FF2B5EF4-FFF2-40B4-BE49-F238E27FC236}">
                <a16:creationId xmlns:a16="http://schemas.microsoft.com/office/drawing/2014/main" id="{F860497C-537D-4F29-AFEB-183C72A31A00}"/>
              </a:ext>
            </a:extLst>
          </p:cNvPr>
          <p:cNvSpPr>
            <a:spLocks noGrp="1"/>
          </p:cNvSpPr>
          <p:nvPr>
            <p:ph type="body" sz="quarter" idx="23"/>
          </p:nvPr>
        </p:nvSpPr>
        <p:spPr>
          <a:xfrm>
            <a:off x="6172083" y="1691900"/>
            <a:ext cx="2664000" cy="609867"/>
          </a:xfrm>
        </p:spPr>
        <p:txBody>
          <a:bodyPr>
            <a:normAutofit/>
          </a:bodyPr>
          <a:lstStyle>
            <a:lvl1pPr marL="0" indent="0">
              <a:spcBef>
                <a:spcPts val="0"/>
              </a:spcBef>
              <a:buNone/>
              <a:defRPr sz="1800" b="1"/>
            </a:lvl1pPr>
            <a:lvl2pPr marL="360362" indent="0">
              <a:buNone/>
              <a:defRPr/>
            </a:lvl2pPr>
          </a:lstStyle>
          <a:p>
            <a:pPr lvl="0"/>
            <a:r>
              <a:rPr lang="en-US"/>
              <a:t>Click to edit Master text styles</a:t>
            </a:r>
          </a:p>
        </p:txBody>
      </p:sp>
      <p:sp>
        <p:nvSpPr>
          <p:cNvPr id="20" name="Text Placeholder 12">
            <a:extLst>
              <a:ext uri="{FF2B5EF4-FFF2-40B4-BE49-F238E27FC236}">
                <a16:creationId xmlns:a16="http://schemas.microsoft.com/office/drawing/2014/main" id="{A5EC3CD4-B352-4003-8BCC-3B2BDCB8B413}"/>
              </a:ext>
            </a:extLst>
          </p:cNvPr>
          <p:cNvSpPr>
            <a:spLocks noGrp="1"/>
          </p:cNvSpPr>
          <p:nvPr>
            <p:ph type="body" sz="quarter" idx="24"/>
          </p:nvPr>
        </p:nvSpPr>
        <p:spPr>
          <a:xfrm>
            <a:off x="6172083" y="4619820"/>
            <a:ext cx="2664000" cy="1386843"/>
          </a:xfrm>
        </p:spPr>
        <p:txBody>
          <a:bodyPr>
            <a:normAutofit/>
          </a:bodyPr>
          <a:lstStyle>
            <a:lvl1pPr marL="0" indent="0">
              <a:spcBef>
                <a:spcPts val="0"/>
              </a:spcBef>
              <a:buNone/>
              <a:defRPr sz="1500" b="0"/>
            </a:lvl1pPr>
            <a:lvl2pPr marL="360362" indent="0">
              <a:buNone/>
              <a:defRPr/>
            </a:lvl2pPr>
          </a:lstStyle>
          <a:p>
            <a:pPr lvl="0"/>
            <a:r>
              <a:rPr lang="en-US"/>
              <a:t>Click to edit Master text styles</a:t>
            </a:r>
          </a:p>
        </p:txBody>
      </p:sp>
      <p:sp>
        <p:nvSpPr>
          <p:cNvPr id="21" name="Picture Placeholder 8">
            <a:extLst>
              <a:ext uri="{FF2B5EF4-FFF2-40B4-BE49-F238E27FC236}">
                <a16:creationId xmlns:a16="http://schemas.microsoft.com/office/drawing/2014/main" id="{08B9A53C-53CF-47D3-8ECF-7909A85C73BD}"/>
              </a:ext>
            </a:extLst>
          </p:cNvPr>
          <p:cNvSpPr>
            <a:spLocks noGrp="1"/>
          </p:cNvSpPr>
          <p:nvPr>
            <p:ph type="pic" sz="quarter" idx="25"/>
          </p:nvPr>
        </p:nvSpPr>
        <p:spPr>
          <a:xfrm>
            <a:off x="9032700" y="2301767"/>
            <a:ext cx="2664000" cy="2133600"/>
          </a:xfrm>
          <a:solidFill>
            <a:schemeClr val="bg1">
              <a:lumMod val="95000"/>
            </a:schemeClr>
          </a:solidFill>
        </p:spPr>
        <p:txBody>
          <a:bodyPr/>
          <a:lstStyle/>
          <a:p>
            <a:r>
              <a:rPr lang="en-US" dirty="0"/>
              <a:t>Click icon to add picture</a:t>
            </a:r>
            <a:endParaRPr lang="en-GB" dirty="0"/>
          </a:p>
        </p:txBody>
      </p:sp>
      <p:sp>
        <p:nvSpPr>
          <p:cNvPr id="22" name="Text Placeholder 12">
            <a:extLst>
              <a:ext uri="{FF2B5EF4-FFF2-40B4-BE49-F238E27FC236}">
                <a16:creationId xmlns:a16="http://schemas.microsoft.com/office/drawing/2014/main" id="{680A2A24-99FA-4EC8-A18A-84ABA168F800}"/>
              </a:ext>
            </a:extLst>
          </p:cNvPr>
          <p:cNvSpPr>
            <a:spLocks noGrp="1"/>
          </p:cNvSpPr>
          <p:nvPr>
            <p:ph type="body" sz="quarter" idx="26"/>
          </p:nvPr>
        </p:nvSpPr>
        <p:spPr>
          <a:xfrm>
            <a:off x="9032700" y="1691900"/>
            <a:ext cx="2664000" cy="609867"/>
          </a:xfrm>
        </p:spPr>
        <p:txBody>
          <a:bodyPr>
            <a:normAutofit/>
          </a:bodyPr>
          <a:lstStyle>
            <a:lvl1pPr marL="0" indent="0">
              <a:spcBef>
                <a:spcPts val="0"/>
              </a:spcBef>
              <a:buNone/>
              <a:defRPr sz="1800" b="1"/>
            </a:lvl1pPr>
            <a:lvl2pPr marL="360362" indent="0">
              <a:buNone/>
              <a:defRPr/>
            </a:lvl2pPr>
          </a:lstStyle>
          <a:p>
            <a:pPr lvl="0"/>
            <a:r>
              <a:rPr lang="en-US"/>
              <a:t>Click to edit Master text styles</a:t>
            </a:r>
          </a:p>
        </p:txBody>
      </p:sp>
      <p:sp>
        <p:nvSpPr>
          <p:cNvPr id="23" name="Text Placeholder 12">
            <a:extLst>
              <a:ext uri="{FF2B5EF4-FFF2-40B4-BE49-F238E27FC236}">
                <a16:creationId xmlns:a16="http://schemas.microsoft.com/office/drawing/2014/main" id="{E8DEE73C-230E-4E88-BABA-79538747CAB8}"/>
              </a:ext>
            </a:extLst>
          </p:cNvPr>
          <p:cNvSpPr>
            <a:spLocks noGrp="1"/>
          </p:cNvSpPr>
          <p:nvPr>
            <p:ph type="body" sz="quarter" idx="27"/>
          </p:nvPr>
        </p:nvSpPr>
        <p:spPr>
          <a:xfrm>
            <a:off x="9032700" y="4619820"/>
            <a:ext cx="2664000" cy="1386843"/>
          </a:xfrm>
        </p:spPr>
        <p:txBody>
          <a:bodyPr>
            <a:normAutofit/>
          </a:bodyPr>
          <a:lstStyle>
            <a:lvl1pPr marL="0" indent="0">
              <a:spcBef>
                <a:spcPts val="0"/>
              </a:spcBef>
              <a:buNone/>
              <a:defRPr sz="1500" b="0"/>
            </a:lvl1pPr>
            <a:lvl2pPr marL="360362" indent="0">
              <a:buNone/>
              <a:defRPr/>
            </a:lvl2pPr>
          </a:lstStyle>
          <a:p>
            <a:pPr lvl="0"/>
            <a:r>
              <a:rPr lang="en-US"/>
              <a:t>Click to edit Master text styles</a:t>
            </a:r>
          </a:p>
        </p:txBody>
      </p:sp>
    </p:spTree>
    <p:extLst>
      <p:ext uri="{BB962C8B-B14F-4D97-AF65-F5344CB8AC3E}">
        <p14:creationId xmlns:p14="http://schemas.microsoft.com/office/powerpoint/2010/main" val="396998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2 x Content">
    <p:spTree>
      <p:nvGrpSpPr>
        <p:cNvPr id="1" name=""/>
        <p:cNvGrpSpPr/>
        <p:nvPr/>
      </p:nvGrpSpPr>
      <p:grpSpPr>
        <a:xfrm>
          <a:off x="0" y="0"/>
          <a:ext cx="0" cy="0"/>
          <a:chOff x="0" y="0"/>
          <a:chExt cx="0" cy="0"/>
        </a:xfrm>
      </p:grpSpPr>
      <p:sp>
        <p:nvSpPr>
          <p:cNvPr id="2" name="Title 1"/>
          <p:cNvSpPr>
            <a:spLocks noGrp="1"/>
          </p:cNvSpPr>
          <p:nvPr>
            <p:ph type="title"/>
          </p:nvPr>
        </p:nvSpPr>
        <p:spPr>
          <a:xfrm>
            <a:off x="450850" y="422275"/>
            <a:ext cx="11245850" cy="1269625"/>
          </a:xfrm>
        </p:spPr>
        <p:txBody>
          <a:bodyPr/>
          <a:lstStyle/>
          <a:p>
            <a:r>
              <a:rPr lang="en-US"/>
              <a:t>Click to edit Master title style</a:t>
            </a:r>
            <a:endParaRPr lang="en-GB" dirty="0"/>
          </a:p>
        </p:txBody>
      </p:sp>
      <p:sp>
        <p:nvSpPr>
          <p:cNvPr id="3" name="Content Placeholder 2"/>
          <p:cNvSpPr>
            <a:spLocks noGrp="1"/>
          </p:cNvSpPr>
          <p:nvPr>
            <p:ph idx="1"/>
          </p:nvPr>
        </p:nvSpPr>
        <p:spPr>
          <a:xfrm>
            <a:off x="450850" y="1691901"/>
            <a:ext cx="5396400" cy="4491038"/>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911EF00F-9601-4E37-8A57-6713D581E1EF}" type="datetime1">
              <a:rPr lang="en-GB" smtClean="0"/>
              <a:t>05/12/2022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EE2461F-B18F-4F1D-8EE9-99FCACAA27C9}" type="slidenum">
              <a:rPr lang="en-GB" smtClean="0"/>
              <a:t>‹#›</a:t>
            </a:fld>
            <a:endParaRPr lang="en-GB" dirty="0"/>
          </a:p>
        </p:txBody>
      </p:sp>
      <p:sp>
        <p:nvSpPr>
          <p:cNvPr id="7" name="Content Placeholder 2">
            <a:extLst>
              <a:ext uri="{FF2B5EF4-FFF2-40B4-BE49-F238E27FC236}">
                <a16:creationId xmlns:a16="http://schemas.microsoft.com/office/drawing/2014/main" id="{17F38522-FBD4-4421-A91E-564317179BC9}"/>
              </a:ext>
            </a:extLst>
          </p:cNvPr>
          <p:cNvSpPr>
            <a:spLocks noGrp="1"/>
          </p:cNvSpPr>
          <p:nvPr>
            <p:ph idx="13"/>
          </p:nvPr>
        </p:nvSpPr>
        <p:spPr>
          <a:xfrm>
            <a:off x="6300300" y="1691901"/>
            <a:ext cx="5396400" cy="4491038"/>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73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A1B044B-A2AC-4DE6-8248-49B430DEDE1B}" type="datetime1">
              <a:rPr lang="en-GB" smtClean="0"/>
              <a:t>05/12/2022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EE2461F-B18F-4F1D-8EE9-99FCACAA27C9}" type="slidenum">
              <a:rPr lang="en-GB" smtClean="0"/>
              <a:t>‹#›</a:t>
            </a:fld>
            <a:endParaRPr lang="en-GB" dirty="0"/>
          </a:p>
        </p:txBody>
      </p:sp>
      <p:sp>
        <p:nvSpPr>
          <p:cNvPr id="10" name="Picture Placeholder 8">
            <a:extLst>
              <a:ext uri="{FF2B5EF4-FFF2-40B4-BE49-F238E27FC236}">
                <a16:creationId xmlns:a16="http://schemas.microsoft.com/office/drawing/2014/main" id="{A832F111-DE93-4283-8C6C-974552E406D3}"/>
              </a:ext>
            </a:extLst>
          </p:cNvPr>
          <p:cNvSpPr>
            <a:spLocks noGrp="1"/>
          </p:cNvSpPr>
          <p:nvPr>
            <p:ph type="pic" sz="quarter" idx="14"/>
          </p:nvPr>
        </p:nvSpPr>
        <p:spPr>
          <a:xfrm>
            <a:off x="0" y="-1"/>
            <a:ext cx="12188386" cy="6288882"/>
          </a:xfrm>
          <a:solidFill>
            <a:schemeClr val="bg1">
              <a:lumMod val="95000"/>
            </a:schemeClr>
          </a:solidFill>
        </p:spPr>
        <p:txBody>
          <a:bodyPr/>
          <a:lstStyle/>
          <a:p>
            <a:r>
              <a:rPr lang="en-US" dirty="0"/>
              <a:t>Click icon to add picture</a:t>
            </a:r>
            <a:endParaRPr lang="en-GB" dirty="0"/>
          </a:p>
        </p:txBody>
      </p:sp>
      <p:sp>
        <p:nvSpPr>
          <p:cNvPr id="13" name="Text Placeholder 12">
            <a:extLst>
              <a:ext uri="{FF2B5EF4-FFF2-40B4-BE49-F238E27FC236}">
                <a16:creationId xmlns:a16="http://schemas.microsoft.com/office/drawing/2014/main" id="{8423FBA1-68DD-4519-914D-2FB690FAE8D5}"/>
              </a:ext>
            </a:extLst>
          </p:cNvPr>
          <p:cNvSpPr>
            <a:spLocks noGrp="1"/>
          </p:cNvSpPr>
          <p:nvPr>
            <p:ph type="body" sz="quarter" idx="17"/>
          </p:nvPr>
        </p:nvSpPr>
        <p:spPr>
          <a:xfrm>
            <a:off x="490714" y="3789159"/>
            <a:ext cx="7665861" cy="2278265"/>
          </a:xfrm>
        </p:spPr>
        <p:txBody>
          <a:bodyPr>
            <a:normAutofit/>
          </a:bodyPr>
          <a:lstStyle>
            <a:lvl1pPr marL="0" indent="0">
              <a:spcBef>
                <a:spcPts val="0"/>
              </a:spcBef>
              <a:buNone/>
              <a:defRPr sz="4800" b="1">
                <a:solidFill>
                  <a:schemeClr val="bg1"/>
                </a:solidFill>
              </a:defRPr>
            </a:lvl1pPr>
            <a:lvl2pPr marL="360362" indent="0">
              <a:buNone/>
              <a:defRPr/>
            </a:lvl2pPr>
          </a:lstStyle>
          <a:p>
            <a:pPr lvl="0"/>
            <a:r>
              <a:rPr lang="en-US"/>
              <a:t>Click to edit Master text styles</a:t>
            </a:r>
          </a:p>
        </p:txBody>
      </p:sp>
    </p:spTree>
    <p:extLst>
      <p:ext uri="{BB962C8B-B14F-4D97-AF65-F5344CB8AC3E}">
        <p14:creationId xmlns:p14="http://schemas.microsoft.com/office/powerpoint/2010/main" val="92108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
    <p:bg>
      <p:bgRef idx="1001">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1"/>
                </a:solidFill>
              </a:defRPr>
            </a:lvl1pPr>
          </a:lstStyle>
          <a:p>
            <a:fld id="{AA1B044B-A2AC-4DE6-8248-49B430DEDE1B}" type="datetime1">
              <a:rPr lang="en-GB" smtClean="0"/>
              <a:pPr/>
              <a:t>05/12/2022</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EE2461F-B18F-4F1D-8EE9-99FCACAA27C9}" type="slidenum">
              <a:rPr lang="en-GB" smtClean="0"/>
              <a:pPr/>
              <a:t>‹#›</a:t>
            </a:fld>
            <a:endParaRPr lang="en-GB" dirty="0"/>
          </a:p>
        </p:txBody>
      </p:sp>
      <p:sp>
        <p:nvSpPr>
          <p:cNvPr id="13" name="Text Placeholder 12">
            <a:extLst>
              <a:ext uri="{FF2B5EF4-FFF2-40B4-BE49-F238E27FC236}">
                <a16:creationId xmlns:a16="http://schemas.microsoft.com/office/drawing/2014/main" id="{8423FBA1-68DD-4519-914D-2FB690FAE8D5}"/>
              </a:ext>
            </a:extLst>
          </p:cNvPr>
          <p:cNvSpPr>
            <a:spLocks noGrp="1"/>
          </p:cNvSpPr>
          <p:nvPr>
            <p:ph type="body" sz="quarter" idx="17"/>
          </p:nvPr>
        </p:nvSpPr>
        <p:spPr>
          <a:xfrm>
            <a:off x="490714" y="3789159"/>
            <a:ext cx="7665861" cy="2278265"/>
          </a:xfrm>
        </p:spPr>
        <p:txBody>
          <a:bodyPr>
            <a:normAutofit/>
          </a:bodyPr>
          <a:lstStyle>
            <a:lvl1pPr marL="0" indent="0">
              <a:spcBef>
                <a:spcPts val="0"/>
              </a:spcBef>
              <a:buNone/>
              <a:defRPr sz="4800" b="1">
                <a:solidFill>
                  <a:schemeClr val="tx1"/>
                </a:solidFill>
              </a:defRPr>
            </a:lvl1pPr>
            <a:lvl2pPr marL="360362" indent="0">
              <a:buNone/>
              <a:defRPr/>
            </a:lvl2pPr>
          </a:lstStyle>
          <a:p>
            <a:pPr lvl="0"/>
            <a:r>
              <a:rPr lang="en-US"/>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FDC1AFC8-F88D-44C3-9A01-440ED0D81A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5357" y="6430325"/>
            <a:ext cx="1565791" cy="319247"/>
          </a:xfrm>
          <a:prstGeom prst="rect">
            <a:avLst/>
          </a:prstGeom>
        </p:spPr>
      </p:pic>
    </p:spTree>
    <p:extLst>
      <p:ext uri="{BB962C8B-B14F-4D97-AF65-F5344CB8AC3E}">
        <p14:creationId xmlns:p14="http://schemas.microsoft.com/office/powerpoint/2010/main" val="1871400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XT STEP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Slide Number Placeholder 5"/>
          <p:cNvSpPr txBox="1">
            <a:spLocks/>
          </p:cNvSpPr>
          <p:nvPr userDrawn="1"/>
        </p:nvSpPr>
        <p:spPr>
          <a:xfrm>
            <a:off x="143340" y="6444503"/>
            <a:ext cx="480053" cy="298296"/>
          </a:xfrm>
          <a:prstGeom prst="rect">
            <a:avLst/>
          </a:prstGeom>
        </p:spPr>
        <p:txBody>
          <a:bodyPr lIns="42239" tIns="53643" rIns="107287" bIns="0" anchor="b"/>
          <a:lstStyle>
            <a:defPPr>
              <a:defRPr lang="en-US"/>
            </a:defPPr>
            <a:lvl1pPr algn="l" rtl="0" fontAlgn="base">
              <a:spcBef>
                <a:spcPct val="0"/>
              </a:spcBef>
              <a:spcAft>
                <a:spcPct val="0"/>
              </a:spcAft>
              <a:defRPr kern="1200">
                <a:solidFill>
                  <a:schemeClr val="bg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C910672A-52A3-4EE6-8AA5-68E14996E71B}" type="slidenum">
              <a:rPr kumimoji="0" lang="en-GB" sz="1300" b="0" i="0" u="none" strike="noStrike" kern="1200" cap="none" spc="0" normalizeH="0" baseline="0" noProof="0" smtClean="0">
                <a:ln>
                  <a:noFill/>
                </a:ln>
                <a:solidFill>
                  <a:prstClr val="white"/>
                </a:solidFill>
                <a:effectLst/>
                <a:uLnTx/>
                <a:uFillTx/>
                <a:latin typeface="Calibri" pitchFamily="34"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GB" sz="1400" b="0" i="0" u="none" strike="noStrike" kern="1200" cap="none" spc="0" normalizeH="0" baseline="0" noProof="0" dirty="0">
              <a:ln>
                <a:noFill/>
              </a:ln>
              <a:solidFill>
                <a:prstClr val="white"/>
              </a:solidFill>
              <a:effectLst/>
              <a:uLnTx/>
              <a:uFillTx/>
              <a:latin typeface="Calibri" pitchFamily="34" charset="0"/>
              <a:ea typeface="+mn-ea"/>
              <a:cs typeface="Arial" charset="0"/>
            </a:endParaRPr>
          </a:p>
        </p:txBody>
      </p:sp>
      <p:sp>
        <p:nvSpPr>
          <p:cNvPr id="5" name="Rectangle 4"/>
          <p:cNvSpPr/>
          <p:nvPr userDrawn="1"/>
        </p:nvSpPr>
        <p:spPr>
          <a:xfrm>
            <a:off x="10898018" y="-27384"/>
            <a:ext cx="1313123" cy="293000"/>
          </a:xfrm>
          <a:prstGeom prst="rect">
            <a:avLst/>
          </a:prstGeom>
        </p:spPr>
        <p:txBody>
          <a:bodyPr wrap="none" lIns="107287" tIns="53643" rIns="107287" bIns="53643">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 </a:t>
            </a:r>
            <a:r>
              <a:rPr kumimoji="0" lang="en-GB" sz="1200" b="1" i="0" u="none" strike="noStrike" kern="1200" cap="none" spc="0" normalizeH="0" baseline="0" noProof="0" dirty="0">
                <a:ln>
                  <a:noFill/>
                </a:ln>
                <a:solidFill>
                  <a:prstClr val="white">
                    <a:lumMod val="85000"/>
                  </a:prstClr>
                </a:solidFill>
                <a:effectLst/>
                <a:uLnTx/>
                <a:uFillTx/>
                <a:latin typeface="Arial"/>
                <a:ea typeface="+mn-ea"/>
                <a:cs typeface="+mn-cs"/>
              </a:rPr>
              <a:t>-</a:t>
            </a:r>
            <a:r>
              <a:rPr kumimoji="0" lang="en-GB" sz="1200" b="1" i="0" u="none" strike="noStrike" kern="1200" cap="none" spc="0" normalizeH="0" baseline="0" noProof="0" dirty="0">
                <a:ln>
                  <a:noFill/>
                </a:ln>
                <a:solidFill>
                  <a:prstClr val="white"/>
                </a:solidFill>
                <a:effectLst/>
                <a:uLnTx/>
                <a:uFillTx/>
                <a:latin typeface="Arial"/>
                <a:ea typeface="+mn-ea"/>
                <a:cs typeface="+mn-cs"/>
              </a:rPr>
              <a:t> NEXT STEPS</a:t>
            </a:r>
          </a:p>
        </p:txBody>
      </p:sp>
      <p:sp>
        <p:nvSpPr>
          <p:cNvPr id="6" name="Text Placeholder 11"/>
          <p:cNvSpPr>
            <a:spLocks noGrp="1"/>
          </p:cNvSpPr>
          <p:nvPr>
            <p:ph type="body" sz="quarter" idx="10" hasCustomPrompt="1"/>
          </p:nvPr>
        </p:nvSpPr>
        <p:spPr>
          <a:xfrm>
            <a:off x="3969176" y="-4968"/>
            <a:ext cx="7178462" cy="270584"/>
          </a:xfrm>
        </p:spPr>
        <p:txBody>
          <a:bodyPr/>
          <a:lstStyle>
            <a:lvl1pPr marL="0" indent="0" algn="r" eaLnBrk="1" hangingPunct="1">
              <a:buNone/>
              <a:defRPr sz="1400" b="0">
                <a:solidFill>
                  <a:schemeClr val="bg1">
                    <a:lumMod val="85000"/>
                  </a:schemeClr>
                </a:solidFill>
              </a:defRPr>
            </a:lvl1pPr>
            <a:lvl5pPr marL="2145731" indent="0">
              <a:buNone/>
              <a:defRPr/>
            </a:lvl5pPr>
          </a:lstStyle>
          <a:p>
            <a:pPr algn="r" eaLnBrk="1" hangingPunct="1"/>
            <a:r>
              <a:rPr lang="en-GB" sz="1200" b="1">
                <a:solidFill>
                  <a:schemeClr val="bg1">
                    <a:lumMod val="75000"/>
                  </a:schemeClr>
                </a:solidFill>
              </a:rPr>
              <a:t>[MODULE TITLE]</a:t>
            </a:r>
            <a:endParaRPr lang="en-GB" sz="1200" b="1">
              <a:solidFill>
                <a:schemeClr val="bg1"/>
              </a:solidFill>
            </a:endParaRPr>
          </a:p>
        </p:txBody>
      </p:sp>
      <p:sp>
        <p:nvSpPr>
          <p:cNvPr id="9" name="Text Placeholder 2"/>
          <p:cNvSpPr>
            <a:spLocks noGrp="1"/>
          </p:cNvSpPr>
          <p:nvPr>
            <p:ph idx="1" hasCustomPrompt="1"/>
          </p:nvPr>
        </p:nvSpPr>
        <p:spPr>
          <a:xfrm>
            <a:off x="232238" y="1052737"/>
            <a:ext cx="11624401" cy="4525963"/>
          </a:xfrm>
          <a:prstGeom prst="rect">
            <a:avLst/>
          </a:prstGeom>
        </p:spPr>
        <p:txBody>
          <a:bodyPr vert="horz" lIns="107287" tIns="53643" rIns="107287" bIns="53643" rtlCol="0">
            <a:normAutofit/>
          </a:bodyPr>
          <a:lstStyle>
            <a:lvl1pPr marL="285750" indent="-285750">
              <a:defRPr lang="en-GB" sz="1400" kern="1200" dirty="0" smtClean="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stStyle>
          <a:p>
            <a:pPr marL="271463" lvl="1" indent="-271463" algn="l" defTabSz="1072866" rtl="0" eaLnBrk="1" latinLnBrk="0" hangingPunct="1">
              <a:spcBef>
                <a:spcPts val="400"/>
              </a:spcBef>
              <a:buClr>
                <a:srgbClr val="C00000"/>
              </a:buClr>
              <a:buFont typeface="Arial" pitchFamily="34" charset="0"/>
              <a:buChar char="•"/>
            </a:pPr>
            <a:r>
              <a:rPr lang="en-GB"/>
              <a:t>Level 1 bullet text – size 14</a:t>
            </a:r>
          </a:p>
          <a:p>
            <a:pPr lvl="1"/>
            <a:r>
              <a:rPr lang="en-GB"/>
              <a:t>Level 2 bullet text – size 14</a:t>
            </a:r>
          </a:p>
          <a:p>
            <a:pPr lvl="2"/>
            <a:r>
              <a:rPr lang="en-GB"/>
              <a:t>Level 3 bullet text – size 14</a:t>
            </a:r>
          </a:p>
          <a:p>
            <a:pPr lvl="3"/>
            <a:r>
              <a:rPr lang="en-GB"/>
              <a:t>Level 4 bullet text – size 14</a:t>
            </a:r>
          </a:p>
        </p:txBody>
      </p:sp>
    </p:spTree>
    <p:extLst>
      <p:ext uri="{BB962C8B-B14F-4D97-AF65-F5344CB8AC3E}">
        <p14:creationId xmlns:p14="http://schemas.microsoft.com/office/powerpoint/2010/main" val="3268169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outdoor, nature, rock, cave&#10;&#10;Description automatically generated">
            <a:extLst>
              <a:ext uri="{FF2B5EF4-FFF2-40B4-BE49-F238E27FC236}">
                <a16:creationId xmlns:a16="http://schemas.microsoft.com/office/drawing/2014/main" id="{FE5B4AB4-89D2-46C0-89D7-52D057E8BD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3" t="21749" r="12320" b="4291"/>
          <a:stretch/>
        </p:blipFill>
        <p:spPr>
          <a:xfrm>
            <a:off x="-47034" y="-26323"/>
            <a:ext cx="12228785" cy="6884323"/>
          </a:xfrm>
          <a:prstGeom prst="rect">
            <a:avLst/>
          </a:prstGeom>
        </p:spPr>
      </p:pic>
      <p:pic>
        <p:nvPicPr>
          <p:cNvPr id="14" name="Graphic 13">
            <a:extLst>
              <a:ext uri="{FF2B5EF4-FFF2-40B4-BE49-F238E27FC236}">
                <a16:creationId xmlns:a16="http://schemas.microsoft.com/office/drawing/2014/main" id="{E93CC6DE-A839-5642-8903-6ADC203C56FF}"/>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44232"/>
          <a:stretch/>
        </p:blipFill>
        <p:spPr>
          <a:xfrm>
            <a:off x="-47034" y="-116943"/>
            <a:ext cx="7495325" cy="7137675"/>
          </a:xfrm>
          <a:prstGeom prst="rect">
            <a:avLst/>
          </a:prstGeom>
        </p:spPr>
      </p:pic>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dirty="0"/>
              <a:t>Title here</a:t>
            </a:r>
            <a:endParaRPr lang="en-GB" dirty="0"/>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
        <p:nvSpPr>
          <p:cNvPr id="20" name="Text Placeholder 5">
            <a:extLst>
              <a:ext uri="{FF2B5EF4-FFF2-40B4-BE49-F238E27FC236}">
                <a16:creationId xmlns:a16="http://schemas.microsoft.com/office/drawing/2014/main" id="{A7495A34-AD56-4356-B737-E79362E091C2}"/>
              </a:ext>
            </a:extLst>
          </p:cNvPr>
          <p:cNvSpPr>
            <a:spLocks noGrp="1"/>
          </p:cNvSpPr>
          <p:nvPr>
            <p:ph type="body" sz="quarter" idx="10" hasCustomPrompt="1"/>
          </p:nvPr>
        </p:nvSpPr>
        <p:spPr>
          <a:xfrm>
            <a:off x="466725" y="5415844"/>
            <a:ext cx="4151313" cy="799939"/>
          </a:xfrm>
          <a:prstGeom prst="rect">
            <a:avLst/>
          </a:prstGeom>
        </p:spPr>
        <p:txBody>
          <a:bodyPr>
            <a:normAutofit/>
          </a:bodyPr>
          <a:lstStyle>
            <a:lvl1pPr marL="0" indent="0">
              <a:buNone/>
              <a:defRPr sz="1600">
                <a:solidFill>
                  <a:schemeClr val="bg1"/>
                </a:solidFill>
              </a:defRPr>
            </a:lvl1pPr>
          </a:lstStyle>
          <a:p>
            <a:pPr>
              <a:spcBef>
                <a:spcPts val="0"/>
              </a:spcBef>
            </a:pPr>
            <a:r>
              <a:rPr lang="en-US" dirty="0"/>
              <a:t>Date</a:t>
            </a:r>
            <a:endParaRPr lang="en-GB" dirty="0"/>
          </a:p>
          <a:p>
            <a:pPr lvl="0"/>
            <a:endParaRPr lang="en-GB" dirty="0"/>
          </a:p>
        </p:txBody>
      </p:sp>
      <p:sp>
        <p:nvSpPr>
          <p:cNvPr id="21" name="Text Placeholder 10">
            <a:extLst>
              <a:ext uri="{FF2B5EF4-FFF2-40B4-BE49-F238E27FC236}">
                <a16:creationId xmlns:a16="http://schemas.microsoft.com/office/drawing/2014/main" id="{9D6E94EB-F454-4CE9-96A8-BC31C3F39CA7}"/>
              </a:ext>
            </a:extLst>
          </p:cNvPr>
          <p:cNvSpPr>
            <a:spLocks noGrp="1"/>
          </p:cNvSpPr>
          <p:nvPr>
            <p:ph type="body" sz="quarter" idx="17" hasCustomPrompt="1"/>
          </p:nvPr>
        </p:nvSpPr>
        <p:spPr>
          <a:xfrm>
            <a:off x="466725" y="5095415"/>
            <a:ext cx="4150359" cy="320429"/>
          </a:xfrm>
        </p:spPr>
        <p:txBody>
          <a:bodyPr>
            <a:noAutofit/>
          </a:bodyPr>
          <a:lstStyle>
            <a:lvl1pPr marL="0" indent="0" algn="l">
              <a:buNone/>
              <a:defRPr sz="1600">
                <a:solidFill>
                  <a:schemeClr val="bg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dirty="0"/>
              <a:t>Presenter</a:t>
            </a:r>
            <a:endParaRPr lang="en-GB" dirty="0"/>
          </a:p>
        </p:txBody>
      </p:sp>
      <p:pic>
        <p:nvPicPr>
          <p:cNvPr id="13" name="Graphic 12">
            <a:extLst>
              <a:ext uri="{FF2B5EF4-FFF2-40B4-BE49-F238E27FC236}">
                <a16:creationId xmlns:a16="http://schemas.microsoft.com/office/drawing/2014/main" id="{CF8E45A0-04B7-3B41-94DA-9712CA81F2AD}"/>
              </a:ext>
            </a:extLst>
          </p:cNvPr>
          <p:cNvPicPr>
            <a:picLocks noChangeAspect="1"/>
          </p:cNvPicPr>
          <p:nvPr userDrawn="1"/>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r="29864"/>
          <a:stretch/>
        </p:blipFill>
        <p:spPr>
          <a:xfrm>
            <a:off x="10729061" y="732648"/>
            <a:ext cx="1462939" cy="5457211"/>
          </a:xfrm>
          <a:prstGeom prst="rect">
            <a:avLst/>
          </a:prstGeom>
        </p:spPr>
      </p:pic>
    </p:spTree>
    <p:extLst>
      <p:ext uri="{BB962C8B-B14F-4D97-AF65-F5344CB8AC3E}">
        <p14:creationId xmlns:p14="http://schemas.microsoft.com/office/powerpoint/2010/main" val="2979096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grass, tree, plant, green&#10;&#10;Description automatically generated">
            <a:extLst>
              <a:ext uri="{FF2B5EF4-FFF2-40B4-BE49-F238E27FC236}">
                <a16:creationId xmlns:a16="http://schemas.microsoft.com/office/drawing/2014/main" id="{0613C141-29BB-4D29-BE75-5411817D0D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86" r="18735" b="29279"/>
          <a:stretch/>
        </p:blipFill>
        <p:spPr>
          <a:xfrm>
            <a:off x="-15072" y="-1"/>
            <a:ext cx="12207072" cy="6858001"/>
          </a:xfrm>
          <a:prstGeom prst="rect">
            <a:avLst/>
          </a:prstGeom>
        </p:spPr>
      </p:pic>
      <p:pic>
        <p:nvPicPr>
          <p:cNvPr id="10" name="Graphic 9">
            <a:extLst>
              <a:ext uri="{FF2B5EF4-FFF2-40B4-BE49-F238E27FC236}">
                <a16:creationId xmlns:a16="http://schemas.microsoft.com/office/drawing/2014/main" id="{05D9A2F8-154D-B847-8E4D-44CD3739BE3D}"/>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44232"/>
          <a:stretch/>
        </p:blipFill>
        <p:spPr>
          <a:xfrm>
            <a:off x="-47034" y="-116943"/>
            <a:ext cx="7495325" cy="7137675"/>
          </a:xfrm>
          <a:prstGeom prst="rect">
            <a:avLst/>
          </a:prstGeom>
        </p:spPr>
      </p:pic>
      <p:pic>
        <p:nvPicPr>
          <p:cNvPr id="12" name="Graphic 11">
            <a:extLst>
              <a:ext uri="{FF2B5EF4-FFF2-40B4-BE49-F238E27FC236}">
                <a16:creationId xmlns:a16="http://schemas.microsoft.com/office/drawing/2014/main" id="{2AF65BCA-0E19-BC40-B6F5-5B1E997F1D95}"/>
              </a:ext>
            </a:extLst>
          </p:cNvPr>
          <p:cNvPicPr>
            <a:picLocks noChangeAspect="1"/>
          </p:cNvPicPr>
          <p:nvPr userDrawn="1"/>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r="29864"/>
          <a:stretch/>
        </p:blipFill>
        <p:spPr>
          <a:xfrm>
            <a:off x="10729061" y="732648"/>
            <a:ext cx="1462939" cy="5457211"/>
          </a:xfrm>
          <a:prstGeom prst="rect">
            <a:avLst/>
          </a:prstGeom>
        </p:spPr>
      </p:pic>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
        <p:nvSpPr>
          <p:cNvPr id="14" name="Title 1">
            <a:extLst>
              <a:ext uri="{FF2B5EF4-FFF2-40B4-BE49-F238E27FC236}">
                <a16:creationId xmlns:a16="http://schemas.microsoft.com/office/drawing/2014/main" id="{71C4FD47-D44A-474E-B608-5786798424A1}"/>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dirty="0"/>
              <a:t>Title here</a:t>
            </a:r>
            <a:endParaRPr lang="en-GB" dirty="0"/>
          </a:p>
        </p:txBody>
      </p:sp>
      <p:sp>
        <p:nvSpPr>
          <p:cNvPr id="16" name="Subtitle 2">
            <a:extLst>
              <a:ext uri="{FF2B5EF4-FFF2-40B4-BE49-F238E27FC236}">
                <a16:creationId xmlns:a16="http://schemas.microsoft.com/office/drawing/2014/main" id="{53903658-22C8-4DFC-8756-807C0B7AA23B}"/>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22" name="Text Placeholder 5">
            <a:extLst>
              <a:ext uri="{FF2B5EF4-FFF2-40B4-BE49-F238E27FC236}">
                <a16:creationId xmlns:a16="http://schemas.microsoft.com/office/drawing/2014/main" id="{2E744B8F-F650-44CC-B737-AB7869847519}"/>
              </a:ext>
            </a:extLst>
          </p:cNvPr>
          <p:cNvSpPr>
            <a:spLocks noGrp="1"/>
          </p:cNvSpPr>
          <p:nvPr>
            <p:ph type="body" sz="quarter" idx="10" hasCustomPrompt="1"/>
          </p:nvPr>
        </p:nvSpPr>
        <p:spPr>
          <a:xfrm>
            <a:off x="466725" y="5415844"/>
            <a:ext cx="4151313" cy="799939"/>
          </a:xfrm>
          <a:prstGeom prst="rect">
            <a:avLst/>
          </a:prstGeom>
        </p:spPr>
        <p:txBody>
          <a:bodyPr>
            <a:normAutofit/>
          </a:bodyPr>
          <a:lstStyle>
            <a:lvl1pPr marL="0" indent="0">
              <a:buNone/>
              <a:defRPr sz="1600">
                <a:solidFill>
                  <a:schemeClr val="bg1"/>
                </a:solidFill>
              </a:defRPr>
            </a:lvl1pPr>
          </a:lstStyle>
          <a:p>
            <a:pPr>
              <a:spcBef>
                <a:spcPts val="0"/>
              </a:spcBef>
            </a:pPr>
            <a:r>
              <a:rPr lang="en-US" dirty="0"/>
              <a:t>Date</a:t>
            </a:r>
            <a:endParaRPr lang="en-GB" dirty="0"/>
          </a:p>
          <a:p>
            <a:pPr lvl="0"/>
            <a:endParaRPr lang="en-GB" dirty="0"/>
          </a:p>
        </p:txBody>
      </p:sp>
      <p:sp>
        <p:nvSpPr>
          <p:cNvPr id="23" name="Text Placeholder 10">
            <a:extLst>
              <a:ext uri="{FF2B5EF4-FFF2-40B4-BE49-F238E27FC236}">
                <a16:creationId xmlns:a16="http://schemas.microsoft.com/office/drawing/2014/main" id="{917F28A5-85A5-4409-8D42-A8C3C4F08222}"/>
              </a:ext>
            </a:extLst>
          </p:cNvPr>
          <p:cNvSpPr>
            <a:spLocks noGrp="1"/>
          </p:cNvSpPr>
          <p:nvPr>
            <p:ph type="body" sz="quarter" idx="17" hasCustomPrompt="1"/>
          </p:nvPr>
        </p:nvSpPr>
        <p:spPr>
          <a:xfrm>
            <a:off x="466725" y="5063885"/>
            <a:ext cx="4150359" cy="356002"/>
          </a:xfrm>
        </p:spPr>
        <p:txBody>
          <a:bodyPr>
            <a:noAutofit/>
          </a:bodyPr>
          <a:lstStyle>
            <a:lvl1pPr marL="0" indent="0" algn="l">
              <a:buNone/>
              <a:defRPr sz="1600">
                <a:solidFill>
                  <a:schemeClr val="bg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dirty="0"/>
              <a:t>Presenter</a:t>
            </a:r>
            <a:endParaRPr lang="en-GB" dirty="0"/>
          </a:p>
        </p:txBody>
      </p:sp>
    </p:spTree>
    <p:extLst>
      <p:ext uri="{BB962C8B-B14F-4D97-AF65-F5344CB8AC3E}">
        <p14:creationId xmlns:p14="http://schemas.microsoft.com/office/powerpoint/2010/main" val="2803063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descr="A picture containing building, ground, court, stone&#10;&#10;Description automatically generated">
            <a:extLst>
              <a:ext uri="{FF2B5EF4-FFF2-40B4-BE49-F238E27FC236}">
                <a16:creationId xmlns:a16="http://schemas.microsoft.com/office/drawing/2014/main" id="{0C388E04-2B5E-4C9C-85A9-66572CF099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771" r="18864" b="15771"/>
          <a:stretch/>
        </p:blipFill>
        <p:spPr>
          <a:xfrm>
            <a:off x="0" y="-1"/>
            <a:ext cx="12192000" cy="6858001"/>
          </a:xfrm>
          <a:prstGeom prst="rect">
            <a:avLst/>
          </a:prstGeom>
        </p:spPr>
      </p:pic>
      <p:pic>
        <p:nvPicPr>
          <p:cNvPr id="10" name="Graphic 9">
            <a:extLst>
              <a:ext uri="{FF2B5EF4-FFF2-40B4-BE49-F238E27FC236}">
                <a16:creationId xmlns:a16="http://schemas.microsoft.com/office/drawing/2014/main" id="{40894712-C1DD-7446-98C5-BC3DDAFA8EF7}"/>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51362"/>
          <a:stretch/>
        </p:blipFill>
        <p:spPr>
          <a:xfrm>
            <a:off x="0" y="-665269"/>
            <a:ext cx="7595857" cy="8293850"/>
          </a:xfrm>
          <a:prstGeom prst="rect">
            <a:avLst/>
          </a:prstGeom>
        </p:spPr>
      </p:pic>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
        <p:nvSpPr>
          <p:cNvPr id="13" name="Title 1">
            <a:extLst>
              <a:ext uri="{FF2B5EF4-FFF2-40B4-BE49-F238E27FC236}">
                <a16:creationId xmlns:a16="http://schemas.microsoft.com/office/drawing/2014/main" id="{3471DB09-FC8D-41F6-B91E-7ACB2B58AAF1}"/>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dirty="0"/>
              <a:t>Title here</a:t>
            </a:r>
            <a:endParaRPr lang="en-GB" dirty="0"/>
          </a:p>
        </p:txBody>
      </p:sp>
      <p:sp>
        <p:nvSpPr>
          <p:cNvPr id="14" name="Subtitle 2">
            <a:extLst>
              <a:ext uri="{FF2B5EF4-FFF2-40B4-BE49-F238E27FC236}">
                <a16:creationId xmlns:a16="http://schemas.microsoft.com/office/drawing/2014/main" id="{783880D4-40A4-4CF9-A74B-9655D32F0724}"/>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20" name="Text Placeholder 5">
            <a:extLst>
              <a:ext uri="{FF2B5EF4-FFF2-40B4-BE49-F238E27FC236}">
                <a16:creationId xmlns:a16="http://schemas.microsoft.com/office/drawing/2014/main" id="{791FE668-A622-40AA-8102-5375745C0E45}"/>
              </a:ext>
            </a:extLst>
          </p:cNvPr>
          <p:cNvSpPr>
            <a:spLocks noGrp="1"/>
          </p:cNvSpPr>
          <p:nvPr>
            <p:ph type="body" sz="quarter" idx="10" hasCustomPrompt="1"/>
          </p:nvPr>
        </p:nvSpPr>
        <p:spPr>
          <a:xfrm>
            <a:off x="466725" y="5415844"/>
            <a:ext cx="4151313" cy="799939"/>
          </a:xfrm>
          <a:prstGeom prst="rect">
            <a:avLst/>
          </a:prstGeom>
        </p:spPr>
        <p:txBody>
          <a:bodyPr>
            <a:normAutofit/>
          </a:bodyPr>
          <a:lstStyle>
            <a:lvl1pPr marL="0" indent="0">
              <a:buNone/>
              <a:defRPr sz="1600">
                <a:solidFill>
                  <a:schemeClr val="bg1"/>
                </a:solidFill>
                <a:latin typeface="+mn-lt"/>
                <a:ea typeface="Source Sans Pro Black" panose="020B0803030403020204" pitchFamily="34" charset="0"/>
              </a:defRPr>
            </a:lvl1pPr>
          </a:lstStyle>
          <a:p>
            <a:pPr>
              <a:spcBef>
                <a:spcPts val="0"/>
              </a:spcBef>
            </a:pPr>
            <a:r>
              <a:rPr lang="en-US" dirty="0"/>
              <a:t>Date</a:t>
            </a:r>
            <a:endParaRPr lang="en-GB" dirty="0"/>
          </a:p>
          <a:p>
            <a:pPr lvl="0"/>
            <a:endParaRPr lang="en-GB" dirty="0"/>
          </a:p>
        </p:txBody>
      </p:sp>
      <p:sp>
        <p:nvSpPr>
          <p:cNvPr id="21" name="Text Placeholder 10">
            <a:extLst>
              <a:ext uri="{FF2B5EF4-FFF2-40B4-BE49-F238E27FC236}">
                <a16:creationId xmlns:a16="http://schemas.microsoft.com/office/drawing/2014/main" id="{3372597C-1FAA-44F2-BED2-8F6D0481A6A4}"/>
              </a:ext>
            </a:extLst>
          </p:cNvPr>
          <p:cNvSpPr>
            <a:spLocks noGrp="1"/>
          </p:cNvSpPr>
          <p:nvPr>
            <p:ph type="body" sz="quarter" idx="17" hasCustomPrompt="1"/>
          </p:nvPr>
        </p:nvSpPr>
        <p:spPr>
          <a:xfrm>
            <a:off x="466725" y="5113015"/>
            <a:ext cx="4150359" cy="306871"/>
          </a:xfrm>
        </p:spPr>
        <p:txBody>
          <a:bodyPr>
            <a:noAutofit/>
          </a:bodyPr>
          <a:lstStyle>
            <a:lvl1pPr marL="0" indent="0" algn="l">
              <a:buNone/>
              <a:defRPr sz="1600" b="0">
                <a:solidFill>
                  <a:schemeClr val="bg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dirty="0"/>
              <a:t>Presenter</a:t>
            </a:r>
            <a:endParaRPr lang="en-GB" dirty="0"/>
          </a:p>
        </p:txBody>
      </p:sp>
      <p:pic>
        <p:nvPicPr>
          <p:cNvPr id="16" name="Graphic 15">
            <a:extLst>
              <a:ext uri="{FF2B5EF4-FFF2-40B4-BE49-F238E27FC236}">
                <a16:creationId xmlns:a16="http://schemas.microsoft.com/office/drawing/2014/main" id="{9BAEA5CE-CF8C-C245-9B45-F733B7D42392}"/>
              </a:ext>
            </a:extLst>
          </p:cNvPr>
          <p:cNvPicPr>
            <a:picLocks noChangeAspect="1"/>
          </p:cNvPicPr>
          <p:nvPr userDrawn="1"/>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r="29864"/>
          <a:stretch/>
        </p:blipFill>
        <p:spPr>
          <a:xfrm>
            <a:off x="10729061" y="1400789"/>
            <a:ext cx="1462939" cy="5457211"/>
          </a:xfrm>
          <a:prstGeom prst="rect">
            <a:avLst/>
          </a:prstGeom>
        </p:spPr>
      </p:pic>
    </p:spTree>
    <p:extLst>
      <p:ext uri="{BB962C8B-B14F-4D97-AF65-F5344CB8AC3E}">
        <p14:creationId xmlns:p14="http://schemas.microsoft.com/office/powerpoint/2010/main" val="277399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387" y="2096757"/>
            <a:ext cx="10404991" cy="3399276"/>
          </a:xfrm>
        </p:spPr>
        <p:txBody>
          <a:bodyPr anchor="t">
            <a:normAutofit/>
          </a:bodyPr>
          <a:lstStyle>
            <a:lvl1pPr algn="l">
              <a:defRPr sz="4800">
                <a:solidFill>
                  <a:schemeClr val="tx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B7956731-D711-4935-BB24-7DC9F11A974A}" type="datetime1">
              <a:rPr lang="en-GB" smtClean="0"/>
              <a:pPr/>
              <a:t>05/12/2022</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EE2461F-B18F-4F1D-8EE9-99FCACAA27C9}" type="slidenum">
              <a:rPr lang="en-GB" smtClean="0"/>
              <a:pPr/>
              <a:t>‹#›</a:t>
            </a:fld>
            <a:endParaRPr lang="en-GB" dirty="0"/>
          </a:p>
        </p:txBody>
      </p:sp>
      <p:sp>
        <p:nvSpPr>
          <p:cNvPr id="3" name="Subtitle 2"/>
          <p:cNvSpPr>
            <a:spLocks noGrp="1"/>
          </p:cNvSpPr>
          <p:nvPr>
            <p:ph type="subTitle" idx="1"/>
          </p:nvPr>
        </p:nvSpPr>
        <p:spPr>
          <a:xfrm>
            <a:off x="493387" y="2857756"/>
            <a:ext cx="10404991" cy="2638277"/>
          </a:xfrm>
        </p:spPr>
        <p:txBody>
          <a:bodyPr>
            <a:normAutofit/>
          </a:bodyPr>
          <a:lstStyle>
            <a:lvl1pPr marL="0" indent="0" algn="l">
              <a:buNone/>
              <a:defRPr sz="4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10"/>
          <p:cNvSpPr>
            <a:spLocks noGrp="1"/>
          </p:cNvSpPr>
          <p:nvPr>
            <p:ph type="body" sz="quarter" idx="13" hasCustomPrompt="1"/>
          </p:nvPr>
        </p:nvSpPr>
        <p:spPr>
          <a:xfrm>
            <a:off x="472915" y="5787321"/>
            <a:ext cx="4040719" cy="336148"/>
          </a:xfrm>
        </p:spPr>
        <p:txBody>
          <a:bodyPr>
            <a:noAutofit/>
          </a:bodyPr>
          <a:lstStyle>
            <a:lvl1pPr marL="0" indent="0" algn="l">
              <a:buNone/>
              <a:defRPr sz="2400" b="1">
                <a:solidFill>
                  <a:schemeClr val="tx1"/>
                </a:solidFill>
              </a:defRPr>
            </a:lvl1pPr>
          </a:lstStyle>
          <a:p>
            <a:pPr lvl="0"/>
            <a:r>
              <a:rPr lang="en-US" dirty="0"/>
              <a:t>Persons name</a:t>
            </a:r>
          </a:p>
        </p:txBody>
      </p:sp>
      <p:sp>
        <p:nvSpPr>
          <p:cNvPr id="12" name="Text Placeholder 10"/>
          <p:cNvSpPr>
            <a:spLocks noGrp="1"/>
          </p:cNvSpPr>
          <p:nvPr>
            <p:ph type="body" sz="quarter" idx="14" hasCustomPrompt="1"/>
          </p:nvPr>
        </p:nvSpPr>
        <p:spPr>
          <a:xfrm>
            <a:off x="472915" y="6100400"/>
            <a:ext cx="4040719" cy="336148"/>
          </a:xfrm>
        </p:spPr>
        <p:txBody>
          <a:bodyPr>
            <a:noAutofit/>
          </a:bodyPr>
          <a:lstStyle>
            <a:lvl1pPr marL="0" indent="0" algn="l">
              <a:buNone/>
              <a:defRPr sz="2400" b="0">
                <a:solidFill>
                  <a:schemeClr val="tx1"/>
                </a:solidFill>
              </a:defRPr>
            </a:lvl1pPr>
          </a:lstStyle>
          <a:p>
            <a:pPr lvl="0"/>
            <a:r>
              <a:rPr lang="en-US" dirty="0"/>
              <a:t>Title</a:t>
            </a:r>
          </a:p>
        </p:txBody>
      </p:sp>
      <p:sp>
        <p:nvSpPr>
          <p:cNvPr id="13" name="Text Placeholder 10"/>
          <p:cNvSpPr>
            <a:spLocks noGrp="1"/>
          </p:cNvSpPr>
          <p:nvPr>
            <p:ph type="body" sz="quarter" idx="15" hasCustomPrompt="1"/>
          </p:nvPr>
        </p:nvSpPr>
        <p:spPr>
          <a:xfrm>
            <a:off x="4758400" y="5787321"/>
            <a:ext cx="4040719" cy="336148"/>
          </a:xfrm>
        </p:spPr>
        <p:txBody>
          <a:bodyPr>
            <a:noAutofit/>
          </a:bodyPr>
          <a:lstStyle>
            <a:lvl1pPr marL="0" indent="0" algn="l">
              <a:buNone/>
              <a:defRPr sz="2400" b="1">
                <a:solidFill>
                  <a:schemeClr val="tx1"/>
                </a:solidFill>
              </a:defRPr>
            </a:lvl1pPr>
          </a:lstStyle>
          <a:p>
            <a:pPr lvl="0"/>
            <a:r>
              <a:rPr lang="en-US" dirty="0"/>
              <a:t>Date</a:t>
            </a:r>
          </a:p>
        </p:txBody>
      </p:sp>
      <p:grpSp>
        <p:nvGrpSpPr>
          <p:cNvPr id="28" name="Group 27">
            <a:extLst>
              <a:ext uri="{FF2B5EF4-FFF2-40B4-BE49-F238E27FC236}">
                <a16:creationId xmlns:a16="http://schemas.microsoft.com/office/drawing/2014/main" id="{DD66F103-F4D3-45BD-99FB-48652E54F285}"/>
              </a:ext>
            </a:extLst>
          </p:cNvPr>
          <p:cNvGrpSpPr/>
          <p:nvPr userDrawn="1"/>
        </p:nvGrpSpPr>
        <p:grpSpPr>
          <a:xfrm>
            <a:off x="493713" y="998538"/>
            <a:ext cx="792162" cy="977900"/>
            <a:chOff x="493713" y="998538"/>
            <a:chExt cx="792162" cy="977900"/>
          </a:xfrm>
        </p:grpSpPr>
        <p:sp>
          <p:nvSpPr>
            <p:cNvPr id="8" name="AutoShape 3">
              <a:extLst>
                <a:ext uri="{FF2B5EF4-FFF2-40B4-BE49-F238E27FC236}">
                  <a16:creationId xmlns:a16="http://schemas.microsoft.com/office/drawing/2014/main" id="{0ABE3C8C-57B7-4039-9019-359E48161817}"/>
                </a:ext>
              </a:extLst>
            </p:cNvPr>
            <p:cNvSpPr>
              <a:spLocks noChangeAspect="1" noChangeArrowheads="1" noTextEdit="1"/>
            </p:cNvSpPr>
            <p:nvPr userDrawn="1"/>
          </p:nvSpPr>
          <p:spPr bwMode="auto">
            <a:xfrm>
              <a:off x="493713" y="998538"/>
              <a:ext cx="79216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Oval 5">
              <a:extLst>
                <a:ext uri="{FF2B5EF4-FFF2-40B4-BE49-F238E27FC236}">
                  <a16:creationId xmlns:a16="http://schemas.microsoft.com/office/drawing/2014/main" id="{9F866594-5FC0-4FA5-82F1-494A7BE89E93}"/>
                </a:ext>
              </a:extLst>
            </p:cNvPr>
            <p:cNvSpPr>
              <a:spLocks noChangeArrowheads="1"/>
            </p:cNvSpPr>
            <p:nvPr userDrawn="1"/>
          </p:nvSpPr>
          <p:spPr bwMode="auto">
            <a:xfrm>
              <a:off x="511175" y="1204913"/>
              <a:ext cx="757237" cy="755650"/>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6">
              <a:extLst>
                <a:ext uri="{FF2B5EF4-FFF2-40B4-BE49-F238E27FC236}">
                  <a16:creationId xmlns:a16="http://schemas.microsoft.com/office/drawing/2014/main" id="{C04F2886-A076-42F6-864D-2646ECC753C3}"/>
                </a:ext>
              </a:extLst>
            </p:cNvPr>
            <p:cNvSpPr>
              <a:spLocks/>
            </p:cNvSpPr>
            <p:nvPr userDrawn="1"/>
          </p:nvSpPr>
          <p:spPr bwMode="auto">
            <a:xfrm>
              <a:off x="771525" y="1016001"/>
              <a:ext cx="236537" cy="198438"/>
            </a:xfrm>
            <a:custGeom>
              <a:avLst/>
              <a:gdLst>
                <a:gd name="T0" fmla="*/ 0 w 446"/>
                <a:gd name="T1" fmla="*/ 231 h 375"/>
                <a:gd name="T2" fmla="*/ 0 w 446"/>
                <a:gd name="T3" fmla="*/ 113 h 375"/>
                <a:gd name="T4" fmla="*/ 114 w 446"/>
                <a:gd name="T5" fmla="*/ 0 h 375"/>
                <a:gd name="T6" fmla="*/ 333 w 446"/>
                <a:gd name="T7" fmla="*/ 0 h 375"/>
                <a:gd name="T8" fmla="*/ 446 w 446"/>
                <a:gd name="T9" fmla="*/ 113 h 375"/>
                <a:gd name="T10" fmla="*/ 446 w 446"/>
                <a:gd name="T11" fmla="*/ 375 h 375"/>
              </a:gdLst>
              <a:ahLst/>
              <a:cxnLst>
                <a:cxn ang="0">
                  <a:pos x="T0" y="T1"/>
                </a:cxn>
                <a:cxn ang="0">
                  <a:pos x="T2" y="T3"/>
                </a:cxn>
                <a:cxn ang="0">
                  <a:pos x="T4" y="T5"/>
                </a:cxn>
                <a:cxn ang="0">
                  <a:pos x="T6" y="T7"/>
                </a:cxn>
                <a:cxn ang="0">
                  <a:pos x="T8" y="T9"/>
                </a:cxn>
                <a:cxn ang="0">
                  <a:pos x="T10" y="T11"/>
                </a:cxn>
              </a:cxnLst>
              <a:rect l="0" t="0" r="r" b="b"/>
              <a:pathLst>
                <a:path w="446" h="375">
                  <a:moveTo>
                    <a:pt x="0" y="231"/>
                  </a:moveTo>
                  <a:cubicBezTo>
                    <a:pt x="0" y="113"/>
                    <a:pt x="0" y="113"/>
                    <a:pt x="0" y="113"/>
                  </a:cubicBezTo>
                  <a:cubicBezTo>
                    <a:pt x="0" y="51"/>
                    <a:pt x="51" y="0"/>
                    <a:pt x="114" y="0"/>
                  </a:cubicBezTo>
                  <a:cubicBezTo>
                    <a:pt x="333" y="0"/>
                    <a:pt x="333" y="0"/>
                    <a:pt x="333" y="0"/>
                  </a:cubicBezTo>
                  <a:cubicBezTo>
                    <a:pt x="395" y="0"/>
                    <a:pt x="446" y="51"/>
                    <a:pt x="446" y="113"/>
                  </a:cubicBezTo>
                  <a:cubicBezTo>
                    <a:pt x="446" y="375"/>
                    <a:pt x="446" y="375"/>
                    <a:pt x="446" y="375"/>
                  </a:cubicBezTo>
                </a:path>
              </a:pathLst>
            </a:custGeom>
            <a:noFill/>
            <a:ln w="349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7">
              <a:extLst>
                <a:ext uri="{FF2B5EF4-FFF2-40B4-BE49-F238E27FC236}">
                  <a16:creationId xmlns:a16="http://schemas.microsoft.com/office/drawing/2014/main" id="{1208F501-0DFF-4ABC-8E74-D583B497D5E1}"/>
                </a:ext>
              </a:extLst>
            </p:cNvPr>
            <p:cNvSpPr>
              <a:spLocks/>
            </p:cNvSpPr>
            <p:nvPr userDrawn="1"/>
          </p:nvSpPr>
          <p:spPr bwMode="auto">
            <a:xfrm>
              <a:off x="1155700" y="1181101"/>
              <a:ext cx="109537" cy="98425"/>
            </a:xfrm>
            <a:custGeom>
              <a:avLst/>
              <a:gdLst>
                <a:gd name="T0" fmla="*/ 0 w 207"/>
                <a:gd name="T1" fmla="*/ 0 h 188"/>
                <a:gd name="T2" fmla="*/ 207 w 207"/>
                <a:gd name="T3" fmla="*/ 188 h 188"/>
              </a:gdLst>
              <a:ahLst/>
              <a:cxnLst>
                <a:cxn ang="0">
                  <a:pos x="T0" y="T1"/>
                </a:cxn>
                <a:cxn ang="0">
                  <a:pos x="T2" y="T3"/>
                </a:cxn>
              </a:cxnLst>
              <a:rect l="0" t="0" r="r" b="b"/>
              <a:pathLst>
                <a:path w="207" h="188">
                  <a:moveTo>
                    <a:pt x="0" y="0"/>
                  </a:moveTo>
                  <a:cubicBezTo>
                    <a:pt x="79" y="52"/>
                    <a:pt x="149" y="115"/>
                    <a:pt x="207" y="188"/>
                  </a:cubicBezTo>
                </a:path>
              </a:pathLst>
            </a:custGeom>
            <a:noFill/>
            <a:ln w="349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8">
              <a:extLst>
                <a:ext uri="{FF2B5EF4-FFF2-40B4-BE49-F238E27FC236}">
                  <a16:creationId xmlns:a16="http://schemas.microsoft.com/office/drawing/2014/main" id="{43C2A2AE-38D2-40A3-8C32-EC88AAE1C82F}"/>
                </a:ext>
              </a:extLst>
            </p:cNvPr>
            <p:cNvSpPr>
              <a:spLocks noChangeShapeType="1"/>
            </p:cNvSpPr>
            <p:nvPr userDrawn="1"/>
          </p:nvSpPr>
          <p:spPr bwMode="auto">
            <a:xfrm>
              <a:off x="889794" y="1323976"/>
              <a:ext cx="0" cy="176213"/>
            </a:xfrm>
            <a:prstGeom prst="line">
              <a:avLst/>
            </a:prstGeom>
            <a:noFill/>
            <a:ln w="3492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9">
              <a:extLst>
                <a:ext uri="{FF2B5EF4-FFF2-40B4-BE49-F238E27FC236}">
                  <a16:creationId xmlns:a16="http://schemas.microsoft.com/office/drawing/2014/main" id="{8E9045BD-AF23-4E74-839E-FD6C7E602AE6}"/>
                </a:ext>
              </a:extLst>
            </p:cNvPr>
            <p:cNvSpPr>
              <a:spLocks noChangeShapeType="1"/>
            </p:cNvSpPr>
            <p:nvPr userDrawn="1"/>
          </p:nvSpPr>
          <p:spPr bwMode="auto">
            <a:xfrm>
              <a:off x="889794" y="1662113"/>
              <a:ext cx="0" cy="65088"/>
            </a:xfrm>
            <a:prstGeom prst="line">
              <a:avLst/>
            </a:prstGeom>
            <a:noFill/>
            <a:ln w="3492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0">
              <a:extLst>
                <a:ext uri="{FF2B5EF4-FFF2-40B4-BE49-F238E27FC236}">
                  <a16:creationId xmlns:a16="http://schemas.microsoft.com/office/drawing/2014/main" id="{988DFBC9-8025-4D0E-8AEB-9B62E3D4FE9D}"/>
                </a:ext>
              </a:extLst>
            </p:cNvPr>
            <p:cNvSpPr>
              <a:spLocks noChangeShapeType="1"/>
            </p:cNvSpPr>
            <p:nvPr userDrawn="1"/>
          </p:nvSpPr>
          <p:spPr bwMode="auto">
            <a:xfrm>
              <a:off x="889000" y="1870076"/>
              <a:ext cx="0" cy="73025"/>
            </a:xfrm>
            <a:prstGeom prst="line">
              <a:avLst/>
            </a:prstGeom>
            <a:noFill/>
            <a:ln w="3492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1">
              <a:extLst>
                <a:ext uri="{FF2B5EF4-FFF2-40B4-BE49-F238E27FC236}">
                  <a16:creationId xmlns:a16="http://schemas.microsoft.com/office/drawing/2014/main" id="{0082AA50-CAC3-47E7-A9C3-D4113E27D84E}"/>
                </a:ext>
              </a:extLst>
            </p:cNvPr>
            <p:cNvSpPr>
              <a:spLocks noChangeShapeType="1"/>
            </p:cNvSpPr>
            <p:nvPr userDrawn="1"/>
          </p:nvSpPr>
          <p:spPr bwMode="auto">
            <a:xfrm flipH="1">
              <a:off x="1184275" y="1579563"/>
              <a:ext cx="71437" cy="0"/>
            </a:xfrm>
            <a:prstGeom prst="line">
              <a:avLst/>
            </a:prstGeom>
            <a:noFill/>
            <a:ln w="3492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12">
              <a:extLst>
                <a:ext uri="{FF2B5EF4-FFF2-40B4-BE49-F238E27FC236}">
                  <a16:creationId xmlns:a16="http://schemas.microsoft.com/office/drawing/2014/main" id="{773F24FF-7E51-4313-A0BC-17DEA343A7DE}"/>
                </a:ext>
              </a:extLst>
            </p:cNvPr>
            <p:cNvSpPr>
              <a:spLocks noChangeShapeType="1"/>
            </p:cNvSpPr>
            <p:nvPr userDrawn="1"/>
          </p:nvSpPr>
          <p:spPr bwMode="auto">
            <a:xfrm flipH="1">
              <a:off x="527050" y="1579563"/>
              <a:ext cx="71437" cy="0"/>
            </a:xfrm>
            <a:prstGeom prst="line">
              <a:avLst/>
            </a:prstGeom>
            <a:noFill/>
            <a:ln w="3492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13">
              <a:extLst>
                <a:ext uri="{FF2B5EF4-FFF2-40B4-BE49-F238E27FC236}">
                  <a16:creationId xmlns:a16="http://schemas.microsoft.com/office/drawing/2014/main" id="{8462A161-BF9C-46F7-94BF-10FF2B2EDAB8}"/>
                </a:ext>
              </a:extLst>
            </p:cNvPr>
            <p:cNvSpPr>
              <a:spLocks noChangeShapeType="1"/>
            </p:cNvSpPr>
            <p:nvPr userDrawn="1"/>
          </p:nvSpPr>
          <p:spPr bwMode="auto">
            <a:xfrm flipH="1" flipV="1">
              <a:off x="1098550" y="1789113"/>
              <a:ext cx="55562" cy="55563"/>
            </a:xfrm>
            <a:prstGeom prst="line">
              <a:avLst/>
            </a:prstGeom>
            <a:noFill/>
            <a:ln w="3492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14">
              <a:extLst>
                <a:ext uri="{FF2B5EF4-FFF2-40B4-BE49-F238E27FC236}">
                  <a16:creationId xmlns:a16="http://schemas.microsoft.com/office/drawing/2014/main" id="{B1B9DF6E-35BB-4B9E-BF68-4320A0FA91ED}"/>
                </a:ext>
              </a:extLst>
            </p:cNvPr>
            <p:cNvSpPr>
              <a:spLocks noChangeShapeType="1"/>
            </p:cNvSpPr>
            <p:nvPr userDrawn="1"/>
          </p:nvSpPr>
          <p:spPr bwMode="auto">
            <a:xfrm flipH="1" flipV="1">
              <a:off x="627063" y="1316038"/>
              <a:ext cx="57150" cy="57150"/>
            </a:xfrm>
            <a:prstGeom prst="line">
              <a:avLst/>
            </a:prstGeom>
            <a:noFill/>
            <a:ln w="3492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Line 15">
              <a:extLst>
                <a:ext uri="{FF2B5EF4-FFF2-40B4-BE49-F238E27FC236}">
                  <a16:creationId xmlns:a16="http://schemas.microsoft.com/office/drawing/2014/main" id="{BF275B4F-CDF5-4D8B-A752-7E414F0D6FE7}"/>
                </a:ext>
              </a:extLst>
            </p:cNvPr>
            <p:cNvSpPr>
              <a:spLocks noChangeShapeType="1"/>
            </p:cNvSpPr>
            <p:nvPr userDrawn="1"/>
          </p:nvSpPr>
          <p:spPr bwMode="auto">
            <a:xfrm>
              <a:off x="889000" y="1101726"/>
              <a:ext cx="0" cy="92075"/>
            </a:xfrm>
            <a:prstGeom prst="line">
              <a:avLst/>
            </a:prstGeom>
            <a:noFill/>
            <a:ln w="3492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6">
              <a:extLst>
                <a:ext uri="{FF2B5EF4-FFF2-40B4-BE49-F238E27FC236}">
                  <a16:creationId xmlns:a16="http://schemas.microsoft.com/office/drawing/2014/main" id="{A0E88655-B068-4098-A832-96B8DA52B6A4}"/>
                </a:ext>
              </a:extLst>
            </p:cNvPr>
            <p:cNvSpPr>
              <a:spLocks noEditPoints="1"/>
            </p:cNvSpPr>
            <p:nvPr userDrawn="1"/>
          </p:nvSpPr>
          <p:spPr bwMode="auto">
            <a:xfrm>
              <a:off x="625475" y="1320801"/>
              <a:ext cx="527050" cy="522288"/>
            </a:xfrm>
            <a:custGeom>
              <a:avLst/>
              <a:gdLst>
                <a:gd name="T0" fmla="*/ 293 w 332"/>
                <a:gd name="T1" fmla="*/ 39 h 329"/>
                <a:gd name="T2" fmla="*/ 332 w 332"/>
                <a:gd name="T3" fmla="*/ 0 h 329"/>
                <a:gd name="T4" fmla="*/ 0 w 332"/>
                <a:gd name="T5" fmla="*/ 329 h 329"/>
                <a:gd name="T6" fmla="*/ 38 w 332"/>
                <a:gd name="T7" fmla="*/ 291 h 329"/>
              </a:gdLst>
              <a:ahLst/>
              <a:cxnLst>
                <a:cxn ang="0">
                  <a:pos x="T0" y="T1"/>
                </a:cxn>
                <a:cxn ang="0">
                  <a:pos x="T2" y="T3"/>
                </a:cxn>
                <a:cxn ang="0">
                  <a:pos x="T4" y="T5"/>
                </a:cxn>
                <a:cxn ang="0">
                  <a:pos x="T6" y="T7"/>
                </a:cxn>
              </a:cxnLst>
              <a:rect l="0" t="0" r="r" b="b"/>
              <a:pathLst>
                <a:path w="332" h="329">
                  <a:moveTo>
                    <a:pt x="293" y="39"/>
                  </a:moveTo>
                  <a:lnTo>
                    <a:pt x="332" y="0"/>
                  </a:lnTo>
                  <a:moveTo>
                    <a:pt x="0" y="329"/>
                  </a:moveTo>
                  <a:lnTo>
                    <a:pt x="38" y="291"/>
                  </a:lnTo>
                </a:path>
              </a:pathLst>
            </a:custGeom>
            <a:noFill/>
            <a:ln w="349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Oval 17">
              <a:extLst>
                <a:ext uri="{FF2B5EF4-FFF2-40B4-BE49-F238E27FC236}">
                  <a16:creationId xmlns:a16="http://schemas.microsoft.com/office/drawing/2014/main" id="{7AF80DBE-D5FA-4D84-A9FE-9427E2419701}"/>
                </a:ext>
              </a:extLst>
            </p:cNvPr>
            <p:cNvSpPr>
              <a:spLocks noChangeArrowheads="1"/>
            </p:cNvSpPr>
            <p:nvPr userDrawn="1"/>
          </p:nvSpPr>
          <p:spPr bwMode="auto">
            <a:xfrm>
              <a:off x="823913" y="1517651"/>
              <a:ext cx="131762" cy="130175"/>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pic>
        <p:nvPicPr>
          <p:cNvPr id="29" name="Picture 28" descr="A picture containing text, clipart&#10;&#10;Description automatically generated">
            <a:extLst>
              <a:ext uri="{FF2B5EF4-FFF2-40B4-BE49-F238E27FC236}">
                <a16:creationId xmlns:a16="http://schemas.microsoft.com/office/drawing/2014/main" id="{49A70D30-1E49-4229-98F3-CF9F9434BE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3304" y="500749"/>
            <a:ext cx="2486870" cy="507045"/>
          </a:xfrm>
          <a:prstGeom prst="rect">
            <a:avLst/>
          </a:prstGeom>
        </p:spPr>
      </p:pic>
    </p:spTree>
    <p:extLst>
      <p:ext uri="{BB962C8B-B14F-4D97-AF65-F5344CB8AC3E}">
        <p14:creationId xmlns:p14="http://schemas.microsoft.com/office/powerpoint/2010/main" val="2166082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descr="A picture containing building, ground, court, stone&#10;&#10;Description automatically generated">
            <a:extLst>
              <a:ext uri="{FF2B5EF4-FFF2-40B4-BE49-F238E27FC236}">
                <a16:creationId xmlns:a16="http://schemas.microsoft.com/office/drawing/2014/main" id="{EE36E883-4648-4797-A3A0-4AB888924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771" r="18864" b="15771"/>
          <a:stretch/>
        </p:blipFill>
        <p:spPr>
          <a:xfrm>
            <a:off x="0" y="-1"/>
            <a:ext cx="12192000" cy="6858001"/>
          </a:xfrm>
          <a:prstGeom prst="rect">
            <a:avLst/>
          </a:prstGeom>
        </p:spPr>
      </p:pic>
      <p:pic>
        <p:nvPicPr>
          <p:cNvPr id="12" name="Graphic 11">
            <a:extLst>
              <a:ext uri="{FF2B5EF4-FFF2-40B4-BE49-F238E27FC236}">
                <a16:creationId xmlns:a16="http://schemas.microsoft.com/office/drawing/2014/main" id="{B6F75B07-FB4D-544B-B8F7-04E0EEDC35EC}"/>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51362"/>
          <a:stretch/>
        </p:blipFill>
        <p:spPr>
          <a:xfrm>
            <a:off x="0" y="-665269"/>
            <a:ext cx="7595857" cy="8293850"/>
          </a:xfrm>
          <a:prstGeom prst="rect">
            <a:avLst/>
          </a:prstGeom>
        </p:spPr>
      </p:pic>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
        <p:nvSpPr>
          <p:cNvPr id="4" name="Rectangle 3">
            <a:extLst>
              <a:ext uri="{FF2B5EF4-FFF2-40B4-BE49-F238E27FC236}">
                <a16:creationId xmlns:a16="http://schemas.microsoft.com/office/drawing/2014/main" id="{672BF0B0-B942-453E-9DD7-A70CABB5A055}"/>
              </a:ext>
            </a:extLst>
          </p:cNvPr>
          <p:cNvSpPr/>
          <p:nvPr userDrawn="1"/>
        </p:nvSpPr>
        <p:spPr>
          <a:xfrm>
            <a:off x="7424292" y="4621523"/>
            <a:ext cx="4776761" cy="1053157"/>
          </a:xfrm>
          <a:custGeom>
            <a:avLst/>
            <a:gdLst>
              <a:gd name="connsiteX0" fmla="*/ 0 w 7375106"/>
              <a:gd name="connsiteY0" fmla="*/ 0 h 1044103"/>
              <a:gd name="connsiteX1" fmla="*/ 7375106 w 7375106"/>
              <a:gd name="connsiteY1" fmla="*/ 0 h 1044103"/>
              <a:gd name="connsiteX2" fmla="*/ 7375106 w 7375106"/>
              <a:gd name="connsiteY2" fmla="*/ 1044103 h 1044103"/>
              <a:gd name="connsiteX3" fmla="*/ 0 w 7375106"/>
              <a:gd name="connsiteY3" fmla="*/ 1044103 h 1044103"/>
              <a:gd name="connsiteX4" fmla="*/ 0 w 7375106"/>
              <a:gd name="connsiteY4" fmla="*/ 0 h 1044103"/>
              <a:gd name="connsiteX0" fmla="*/ 407406 w 7375106"/>
              <a:gd name="connsiteY0" fmla="*/ 0 h 1044103"/>
              <a:gd name="connsiteX1" fmla="*/ 7375106 w 7375106"/>
              <a:gd name="connsiteY1" fmla="*/ 0 h 1044103"/>
              <a:gd name="connsiteX2" fmla="*/ 7375106 w 7375106"/>
              <a:gd name="connsiteY2" fmla="*/ 1044103 h 1044103"/>
              <a:gd name="connsiteX3" fmla="*/ 0 w 7375106"/>
              <a:gd name="connsiteY3" fmla="*/ 1044103 h 1044103"/>
              <a:gd name="connsiteX4" fmla="*/ 407406 w 7375106"/>
              <a:gd name="connsiteY4" fmla="*/ 0 h 1044103"/>
              <a:gd name="connsiteX0" fmla="*/ 407406 w 7375106"/>
              <a:gd name="connsiteY0" fmla="*/ 0 h 1044103"/>
              <a:gd name="connsiteX1" fmla="*/ 4767708 w 7375106"/>
              <a:gd name="connsiteY1" fmla="*/ 0 h 1044103"/>
              <a:gd name="connsiteX2" fmla="*/ 7375106 w 7375106"/>
              <a:gd name="connsiteY2" fmla="*/ 1044103 h 1044103"/>
              <a:gd name="connsiteX3" fmla="*/ 0 w 7375106"/>
              <a:gd name="connsiteY3" fmla="*/ 1044103 h 1044103"/>
              <a:gd name="connsiteX4" fmla="*/ 407406 w 7375106"/>
              <a:gd name="connsiteY4" fmla="*/ 0 h 1044103"/>
              <a:gd name="connsiteX0" fmla="*/ 407406 w 4776761"/>
              <a:gd name="connsiteY0" fmla="*/ 0 h 1053157"/>
              <a:gd name="connsiteX1" fmla="*/ 4767708 w 4776761"/>
              <a:gd name="connsiteY1" fmla="*/ 0 h 1053157"/>
              <a:gd name="connsiteX2" fmla="*/ 4776761 w 4776761"/>
              <a:gd name="connsiteY2" fmla="*/ 1053157 h 1053157"/>
              <a:gd name="connsiteX3" fmla="*/ 0 w 4776761"/>
              <a:gd name="connsiteY3" fmla="*/ 1044103 h 1053157"/>
              <a:gd name="connsiteX4" fmla="*/ 407406 w 4776761"/>
              <a:gd name="connsiteY4" fmla="*/ 0 h 105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6761" h="1053157">
                <a:moveTo>
                  <a:pt x="407406" y="0"/>
                </a:moveTo>
                <a:lnTo>
                  <a:pt x="4767708" y="0"/>
                </a:lnTo>
                <a:cubicBezTo>
                  <a:pt x="4770726" y="351052"/>
                  <a:pt x="4773743" y="702105"/>
                  <a:pt x="4776761" y="1053157"/>
                </a:cubicBezTo>
                <a:lnTo>
                  <a:pt x="0" y="1044103"/>
                </a:lnTo>
                <a:lnTo>
                  <a:pt x="407406" y="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14" name="Title 1">
            <a:extLst>
              <a:ext uri="{FF2B5EF4-FFF2-40B4-BE49-F238E27FC236}">
                <a16:creationId xmlns:a16="http://schemas.microsoft.com/office/drawing/2014/main" id="{B541A87F-901D-41C0-A78A-AE725AE8EE51}"/>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dirty="0"/>
              <a:t>Title here</a:t>
            </a:r>
            <a:endParaRPr lang="en-GB" dirty="0"/>
          </a:p>
        </p:txBody>
      </p:sp>
      <p:sp>
        <p:nvSpPr>
          <p:cNvPr id="16" name="Subtitle 2">
            <a:extLst>
              <a:ext uri="{FF2B5EF4-FFF2-40B4-BE49-F238E27FC236}">
                <a16:creationId xmlns:a16="http://schemas.microsoft.com/office/drawing/2014/main" id="{CC869BEF-6537-4114-82E9-9A1A4A95D8EE}"/>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18" name="Text Placeholder 5">
            <a:extLst>
              <a:ext uri="{FF2B5EF4-FFF2-40B4-BE49-F238E27FC236}">
                <a16:creationId xmlns:a16="http://schemas.microsoft.com/office/drawing/2014/main" id="{05CB4B6D-F837-45C6-AFC5-509ED7F4CCF5}"/>
              </a:ext>
            </a:extLst>
          </p:cNvPr>
          <p:cNvSpPr>
            <a:spLocks noGrp="1"/>
          </p:cNvSpPr>
          <p:nvPr>
            <p:ph type="body" sz="quarter" idx="11" hasCustomPrompt="1"/>
          </p:nvPr>
        </p:nvSpPr>
        <p:spPr>
          <a:xfrm>
            <a:off x="8097170" y="5095595"/>
            <a:ext cx="2268810" cy="360976"/>
          </a:xfrm>
          <a:prstGeom prst="rect">
            <a:avLst/>
          </a:prstGeom>
        </p:spPr>
        <p:txBody>
          <a:bodyPr>
            <a:normAutofit/>
          </a:bodyPr>
          <a:lstStyle>
            <a:lvl1pPr marL="0" indent="0" algn="r">
              <a:buNone/>
              <a:defRPr sz="1600">
                <a:solidFill>
                  <a:schemeClr val="tx1"/>
                </a:solidFill>
                <a:latin typeface="+mn-lt"/>
              </a:defRPr>
            </a:lvl1pPr>
          </a:lstStyle>
          <a:p>
            <a:pPr>
              <a:spcBef>
                <a:spcPts val="0"/>
              </a:spcBef>
            </a:pPr>
            <a:r>
              <a:rPr lang="en-US" dirty="0"/>
              <a:t>Company Name</a:t>
            </a:r>
            <a:endParaRPr lang="en-GB" dirty="0"/>
          </a:p>
          <a:p>
            <a:pPr lvl="0"/>
            <a:endParaRPr lang="en-GB" dirty="0"/>
          </a:p>
        </p:txBody>
      </p:sp>
      <p:sp>
        <p:nvSpPr>
          <p:cNvPr id="19" name="Text Placeholder 10">
            <a:extLst>
              <a:ext uri="{FF2B5EF4-FFF2-40B4-BE49-F238E27FC236}">
                <a16:creationId xmlns:a16="http://schemas.microsoft.com/office/drawing/2014/main" id="{FE0D6830-2F1B-4B6A-B50A-C9A5F4F3C5D1}"/>
              </a:ext>
            </a:extLst>
          </p:cNvPr>
          <p:cNvSpPr>
            <a:spLocks noGrp="1"/>
          </p:cNvSpPr>
          <p:nvPr>
            <p:ph type="body" sz="quarter" idx="17" hasCustomPrompt="1"/>
          </p:nvPr>
        </p:nvSpPr>
        <p:spPr>
          <a:xfrm>
            <a:off x="8097170" y="4857238"/>
            <a:ext cx="2258562" cy="343389"/>
          </a:xfrm>
        </p:spPr>
        <p:txBody>
          <a:bodyPr>
            <a:noAutofit/>
          </a:bodyPr>
          <a:lstStyle>
            <a:lvl1pPr marL="0" indent="0" algn="r">
              <a:buNone/>
              <a:defRPr sz="1600" b="0">
                <a:solidFill>
                  <a:schemeClr val="tx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dirty="0"/>
              <a:t>Presenter</a:t>
            </a:r>
            <a:endParaRPr lang="en-GB" dirty="0"/>
          </a:p>
        </p:txBody>
      </p:sp>
    </p:spTree>
    <p:extLst>
      <p:ext uri="{BB962C8B-B14F-4D97-AF65-F5344CB8AC3E}">
        <p14:creationId xmlns:p14="http://schemas.microsoft.com/office/powerpoint/2010/main" val="3838132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Ref idx="1003">
        <a:schemeClr val="bg2"/>
      </p:bgRef>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F0AFD68-9968-FB47-A136-DE56B45FB947}"/>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50938"/>
          <a:stretch/>
        </p:blipFill>
        <p:spPr>
          <a:xfrm>
            <a:off x="0" y="-662844"/>
            <a:ext cx="7620000" cy="8248196"/>
          </a:xfrm>
          <a:prstGeom prst="rect">
            <a:avLst/>
          </a:prstGeom>
        </p:spPr>
      </p:pic>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7361" y="1026792"/>
            <a:ext cx="1005839" cy="1004423"/>
          </a:xfrm>
          <a:prstGeom prst="rect">
            <a:avLst/>
          </a:prstGeom>
        </p:spPr>
      </p:pic>
      <p:sp>
        <p:nvSpPr>
          <p:cNvPr id="16" name="Title 1">
            <a:extLst>
              <a:ext uri="{FF2B5EF4-FFF2-40B4-BE49-F238E27FC236}">
                <a16:creationId xmlns:a16="http://schemas.microsoft.com/office/drawing/2014/main" id="{CA4BD435-7C31-40CC-81D0-218AAA872789}"/>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tx2"/>
                </a:solidFill>
                <a:latin typeface="Lato Black" panose="020F0A02020204030203" pitchFamily="34" charset="0"/>
              </a:defRPr>
            </a:lvl1pPr>
          </a:lstStyle>
          <a:p>
            <a:r>
              <a:rPr lang="en-US" dirty="0"/>
              <a:t>Title here</a:t>
            </a:r>
            <a:endParaRPr lang="en-GB" dirty="0"/>
          </a:p>
        </p:txBody>
      </p:sp>
      <p:sp>
        <p:nvSpPr>
          <p:cNvPr id="17" name="Subtitle 2">
            <a:extLst>
              <a:ext uri="{FF2B5EF4-FFF2-40B4-BE49-F238E27FC236}">
                <a16:creationId xmlns:a16="http://schemas.microsoft.com/office/drawing/2014/main" id="{2511F0E1-F1FC-41F7-A047-034EC926BED6}"/>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20" name="Text Placeholder 5">
            <a:extLst>
              <a:ext uri="{FF2B5EF4-FFF2-40B4-BE49-F238E27FC236}">
                <a16:creationId xmlns:a16="http://schemas.microsoft.com/office/drawing/2014/main" id="{8306804C-AD80-4691-B645-179959963B35}"/>
              </a:ext>
            </a:extLst>
          </p:cNvPr>
          <p:cNvSpPr>
            <a:spLocks noGrp="1"/>
          </p:cNvSpPr>
          <p:nvPr>
            <p:ph type="body" sz="quarter" idx="10" hasCustomPrompt="1"/>
          </p:nvPr>
        </p:nvSpPr>
        <p:spPr>
          <a:xfrm>
            <a:off x="466725" y="5415844"/>
            <a:ext cx="4151313" cy="799939"/>
          </a:xfrm>
          <a:prstGeom prst="rect">
            <a:avLst/>
          </a:prstGeom>
        </p:spPr>
        <p:txBody>
          <a:bodyPr>
            <a:normAutofit/>
          </a:bodyPr>
          <a:lstStyle>
            <a:lvl1pPr marL="0" indent="0">
              <a:buNone/>
              <a:defRPr sz="1600">
                <a:solidFill>
                  <a:schemeClr val="tx1"/>
                </a:solidFill>
                <a:latin typeface="+mn-lt"/>
              </a:defRPr>
            </a:lvl1pPr>
          </a:lstStyle>
          <a:p>
            <a:pPr>
              <a:spcBef>
                <a:spcPts val="0"/>
              </a:spcBef>
            </a:pPr>
            <a:r>
              <a:rPr lang="en-US" dirty="0"/>
              <a:t>Date</a:t>
            </a:r>
            <a:endParaRPr lang="en-GB" dirty="0"/>
          </a:p>
          <a:p>
            <a:pPr lvl="0"/>
            <a:endParaRPr lang="en-GB" dirty="0"/>
          </a:p>
        </p:txBody>
      </p:sp>
      <p:sp>
        <p:nvSpPr>
          <p:cNvPr id="21" name="Text Placeholder 10">
            <a:extLst>
              <a:ext uri="{FF2B5EF4-FFF2-40B4-BE49-F238E27FC236}">
                <a16:creationId xmlns:a16="http://schemas.microsoft.com/office/drawing/2014/main" id="{68AE7BAB-2F44-4C35-B0AA-E80156552CDE}"/>
              </a:ext>
            </a:extLst>
          </p:cNvPr>
          <p:cNvSpPr>
            <a:spLocks noGrp="1"/>
          </p:cNvSpPr>
          <p:nvPr>
            <p:ph type="body" sz="quarter" idx="17" hasCustomPrompt="1"/>
          </p:nvPr>
        </p:nvSpPr>
        <p:spPr>
          <a:xfrm>
            <a:off x="466725" y="5076497"/>
            <a:ext cx="4150359" cy="343389"/>
          </a:xfrm>
        </p:spPr>
        <p:txBody>
          <a:bodyPr>
            <a:noAutofit/>
          </a:bodyPr>
          <a:lstStyle>
            <a:lvl1pPr marL="0" indent="0" algn="l">
              <a:buNone/>
              <a:defRPr sz="1600" b="0">
                <a:solidFill>
                  <a:schemeClr val="tx1"/>
                </a:solidFill>
                <a:latin typeface="Source Sans Pro Black" panose="020B0803030403020204" pitchFamily="34" charset="0"/>
                <a:ea typeface="Source Sans Pro Black" panose="020B0803030403020204" pitchFamily="34" charset="0"/>
              </a:defRPr>
            </a:lvl1pPr>
            <a:lvl3pPr marL="914400" indent="0">
              <a:buNone/>
              <a:defRPr/>
            </a:lvl3pPr>
          </a:lstStyle>
          <a:p>
            <a:pPr lvl="0"/>
            <a:r>
              <a:rPr lang="en-US" dirty="0"/>
              <a:t>Presenter</a:t>
            </a:r>
            <a:endParaRPr lang="en-GB" dirty="0"/>
          </a:p>
        </p:txBody>
      </p:sp>
      <p:pic>
        <p:nvPicPr>
          <p:cNvPr id="14" name="Graphic 13">
            <a:extLst>
              <a:ext uri="{FF2B5EF4-FFF2-40B4-BE49-F238E27FC236}">
                <a16:creationId xmlns:a16="http://schemas.microsoft.com/office/drawing/2014/main" id="{46BB4CE0-DF71-454D-A546-22C1F29D9F06}"/>
              </a:ext>
            </a:extLst>
          </p:cNvPr>
          <p:cNvPicPr>
            <a:picLocks noChangeAspect="1"/>
          </p:cNvPicPr>
          <p:nvPr userDrawn="1"/>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r="29864"/>
          <a:stretch/>
        </p:blipFill>
        <p:spPr>
          <a:xfrm>
            <a:off x="10729061" y="1414644"/>
            <a:ext cx="1462939" cy="5457211"/>
          </a:xfrm>
          <a:prstGeom prst="rect">
            <a:avLst/>
          </a:prstGeom>
        </p:spPr>
      </p:pic>
    </p:spTree>
    <p:extLst>
      <p:ext uri="{BB962C8B-B14F-4D97-AF65-F5344CB8AC3E}">
        <p14:creationId xmlns:p14="http://schemas.microsoft.com/office/powerpoint/2010/main" val="332211655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s example">
    <p:bg>
      <p:bgPr>
        <a:gradFill rotWithShape="1">
          <a:gsLst>
            <a:gs pos="0">
              <a:schemeClr val="bg2">
                <a:tint val="93000"/>
                <a:satMod val="150000"/>
                <a:shade val="98000"/>
                <a:lumMod val="102000"/>
              </a:schemeClr>
            </a:gs>
            <a:gs pos="54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FDEB2B4-52C8-2841-80D9-9688A38B9663}"/>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32086"/>
          <a:stretch/>
        </p:blipFill>
        <p:spPr>
          <a:xfrm>
            <a:off x="-1" y="-662844"/>
            <a:ext cx="10547884" cy="8248196"/>
          </a:xfrm>
          <a:prstGeom prst="rect">
            <a:avLst/>
          </a:prstGeom>
        </p:spPr>
      </p:pic>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4766323" cy="563133"/>
          </a:xfrm>
        </p:spPr>
        <p:txBody>
          <a:bodyPr anchor="t">
            <a:normAutofit/>
          </a:bodyPr>
          <a:lstStyle>
            <a:lvl1pPr algn="l">
              <a:defRPr sz="3600" b="1">
                <a:solidFill>
                  <a:schemeClr val="tx1"/>
                </a:solidFill>
                <a:latin typeface="Lato Black" panose="020F0A02020204030203" pitchFamily="34" charset="0"/>
              </a:defRPr>
            </a:lvl1pPr>
          </a:lstStyle>
          <a:p>
            <a:r>
              <a:rPr lang="en-US" dirty="0"/>
              <a:t>Contents or agenda</a:t>
            </a:r>
            <a:endParaRPr lang="en-GB" dirty="0"/>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1170044"/>
            <a:ext cx="4150360" cy="1206497"/>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Subheader</a:t>
            </a:r>
            <a:r>
              <a:rPr lang="en-US" dirty="0"/>
              <a:t> if needed </a:t>
            </a:r>
            <a:endParaRPr lang="en-GB" dirty="0"/>
          </a:p>
        </p:txBody>
      </p:sp>
      <p:sp>
        <p:nvSpPr>
          <p:cNvPr id="4" name="Rectangle 3">
            <a:extLst>
              <a:ext uri="{FF2B5EF4-FFF2-40B4-BE49-F238E27FC236}">
                <a16:creationId xmlns:a16="http://schemas.microsoft.com/office/drawing/2014/main" id="{50707121-EE4E-4928-A664-0A370A1BBB7B}"/>
              </a:ext>
            </a:extLst>
          </p:cNvPr>
          <p:cNvSpPr/>
          <p:nvPr userDrawn="1"/>
        </p:nvSpPr>
        <p:spPr>
          <a:xfrm>
            <a:off x="0" y="6233458"/>
            <a:ext cx="12192000" cy="6245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10">
            <a:extLst>
              <a:ext uri="{FF2B5EF4-FFF2-40B4-BE49-F238E27FC236}">
                <a16:creationId xmlns:a16="http://schemas.microsoft.com/office/drawing/2014/main" id="{4E26136B-C2F5-4B19-9403-F005BA08536A}"/>
              </a:ext>
            </a:extLst>
          </p:cNvPr>
          <p:cNvSpPr/>
          <p:nvPr userDrawn="1"/>
        </p:nvSpPr>
        <p:spPr>
          <a:xfrm>
            <a:off x="11952940" y="6233458"/>
            <a:ext cx="239059" cy="624541"/>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Slide Number Placeholder 5">
            <a:extLst>
              <a:ext uri="{FF2B5EF4-FFF2-40B4-BE49-F238E27FC236}">
                <a16:creationId xmlns:a16="http://schemas.microsoft.com/office/drawing/2014/main" id="{8700BB71-ED47-49EF-8FD8-59711990F03E}"/>
              </a:ext>
            </a:extLst>
          </p:cNvPr>
          <p:cNvSpPr>
            <a:spLocks noGrp="1"/>
          </p:cNvSpPr>
          <p:nvPr>
            <p:ph type="sldNum" sz="quarter" idx="12"/>
          </p:nvPr>
        </p:nvSpPr>
        <p:spPr>
          <a:xfrm>
            <a:off x="11311962" y="6356348"/>
            <a:ext cx="584200" cy="365125"/>
          </a:xfrm>
        </p:spPr>
        <p:txBody>
          <a:bodyPr/>
          <a:lstStyle>
            <a:lvl1pPr>
              <a:defRPr sz="1100"/>
            </a:lvl1pPr>
          </a:lstStyle>
          <a:p>
            <a:fld id="{D606C9BE-BD28-4B59-B0C8-442E93857988}" type="slidenum">
              <a:rPr lang="en-GB" smtClean="0"/>
              <a:pPr/>
              <a:t>‹#›</a:t>
            </a:fld>
            <a:endParaRPr lang="en-GB" dirty="0"/>
          </a:p>
        </p:txBody>
      </p:sp>
      <p:pic>
        <p:nvPicPr>
          <p:cNvPr id="6" name="Picture 5" descr="Logo&#10;&#10;Description automatically generated">
            <a:extLst>
              <a:ext uri="{FF2B5EF4-FFF2-40B4-BE49-F238E27FC236}">
                <a16:creationId xmlns:a16="http://schemas.microsoft.com/office/drawing/2014/main" id="{166A1D71-6BD6-4983-9261-B1A2758623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5076" y="6092006"/>
            <a:ext cx="908724" cy="907444"/>
          </a:xfrm>
          <a:prstGeom prst="rect">
            <a:avLst/>
          </a:prstGeom>
        </p:spPr>
      </p:pic>
      <p:pic>
        <p:nvPicPr>
          <p:cNvPr id="5" name="Picture 4">
            <a:extLst>
              <a:ext uri="{FF2B5EF4-FFF2-40B4-BE49-F238E27FC236}">
                <a16:creationId xmlns:a16="http://schemas.microsoft.com/office/drawing/2014/main" id="{6F0283B6-393B-43BE-A6FE-1FC67B8C8FE5}"/>
              </a:ext>
            </a:extLst>
          </p:cNvPr>
          <p:cNvPicPr>
            <a:picLocks noChangeAspect="1"/>
          </p:cNvPicPr>
          <p:nvPr userDrawn="1"/>
        </p:nvPicPr>
        <p:blipFill>
          <a:blip r:embed="rId5"/>
          <a:stretch>
            <a:fillRect/>
          </a:stretch>
        </p:blipFill>
        <p:spPr>
          <a:xfrm>
            <a:off x="459888" y="2989276"/>
            <a:ext cx="4157832" cy="1749704"/>
          </a:xfrm>
          <a:prstGeom prst="rect">
            <a:avLst/>
          </a:prstGeom>
        </p:spPr>
      </p:pic>
    </p:spTree>
    <p:extLst>
      <p:ext uri="{BB962C8B-B14F-4D97-AF65-F5344CB8AC3E}">
        <p14:creationId xmlns:p14="http://schemas.microsoft.com/office/powerpoint/2010/main" val="376474737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p:bg>
      <p:bgPr>
        <a:gradFill rotWithShape="1">
          <a:gsLst>
            <a:gs pos="0">
              <a:schemeClr val="bg2">
                <a:tint val="93000"/>
                <a:satMod val="150000"/>
                <a:shade val="98000"/>
                <a:lumMod val="102000"/>
              </a:schemeClr>
            </a:gs>
            <a:gs pos="54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39328C8-DB8E-B34B-98B1-012ECCB59AC2}"/>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32086"/>
          <a:stretch/>
        </p:blipFill>
        <p:spPr>
          <a:xfrm>
            <a:off x="-1" y="-662844"/>
            <a:ext cx="10547884" cy="8248196"/>
          </a:xfrm>
          <a:prstGeom prst="rect">
            <a:avLst/>
          </a:prstGeom>
        </p:spPr>
      </p:pic>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4766323" cy="563133"/>
          </a:xfrm>
        </p:spPr>
        <p:txBody>
          <a:bodyPr anchor="t">
            <a:normAutofit/>
          </a:bodyPr>
          <a:lstStyle>
            <a:lvl1pPr algn="l">
              <a:defRPr sz="3600" b="1">
                <a:solidFill>
                  <a:schemeClr val="tx1"/>
                </a:solidFill>
                <a:latin typeface="Lato Black" panose="020F0A02020204030203" pitchFamily="34" charset="0"/>
              </a:defRPr>
            </a:lvl1pPr>
          </a:lstStyle>
          <a:p>
            <a:r>
              <a:rPr lang="en-US" dirty="0"/>
              <a:t>Contents or agenda</a:t>
            </a:r>
            <a:endParaRPr lang="en-GB" dirty="0"/>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1170044"/>
            <a:ext cx="4150360" cy="1206497"/>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Subheader</a:t>
            </a:r>
            <a:r>
              <a:rPr lang="en-US" dirty="0"/>
              <a:t> if needed </a:t>
            </a:r>
            <a:endParaRPr lang="en-GB" dirty="0"/>
          </a:p>
        </p:txBody>
      </p:sp>
      <p:sp>
        <p:nvSpPr>
          <p:cNvPr id="4" name="Rectangle 3">
            <a:extLst>
              <a:ext uri="{FF2B5EF4-FFF2-40B4-BE49-F238E27FC236}">
                <a16:creationId xmlns:a16="http://schemas.microsoft.com/office/drawing/2014/main" id="{50707121-EE4E-4928-A664-0A370A1BBB7B}"/>
              </a:ext>
            </a:extLst>
          </p:cNvPr>
          <p:cNvSpPr/>
          <p:nvPr userDrawn="1"/>
        </p:nvSpPr>
        <p:spPr>
          <a:xfrm>
            <a:off x="0" y="6233458"/>
            <a:ext cx="12192000" cy="6245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10">
            <a:extLst>
              <a:ext uri="{FF2B5EF4-FFF2-40B4-BE49-F238E27FC236}">
                <a16:creationId xmlns:a16="http://schemas.microsoft.com/office/drawing/2014/main" id="{4E26136B-C2F5-4B19-9403-F005BA08536A}"/>
              </a:ext>
            </a:extLst>
          </p:cNvPr>
          <p:cNvSpPr/>
          <p:nvPr userDrawn="1"/>
        </p:nvSpPr>
        <p:spPr>
          <a:xfrm>
            <a:off x="11952940" y="6233458"/>
            <a:ext cx="239059" cy="624541"/>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Slide Number Placeholder 5">
            <a:extLst>
              <a:ext uri="{FF2B5EF4-FFF2-40B4-BE49-F238E27FC236}">
                <a16:creationId xmlns:a16="http://schemas.microsoft.com/office/drawing/2014/main" id="{8700BB71-ED47-49EF-8FD8-59711990F03E}"/>
              </a:ext>
            </a:extLst>
          </p:cNvPr>
          <p:cNvSpPr>
            <a:spLocks noGrp="1"/>
          </p:cNvSpPr>
          <p:nvPr>
            <p:ph type="sldNum" sz="quarter" idx="12"/>
          </p:nvPr>
        </p:nvSpPr>
        <p:spPr>
          <a:xfrm>
            <a:off x="11311962" y="6356348"/>
            <a:ext cx="584200" cy="365125"/>
          </a:xfrm>
        </p:spPr>
        <p:txBody>
          <a:bodyPr/>
          <a:lstStyle>
            <a:lvl1pPr>
              <a:defRPr sz="1100"/>
            </a:lvl1pPr>
          </a:lstStyle>
          <a:p>
            <a:fld id="{D606C9BE-BD28-4B59-B0C8-442E93857988}" type="slidenum">
              <a:rPr lang="en-GB" smtClean="0"/>
              <a:pPr/>
              <a:t>‹#›</a:t>
            </a:fld>
            <a:endParaRPr lang="en-GB" dirty="0"/>
          </a:p>
        </p:txBody>
      </p:sp>
      <p:pic>
        <p:nvPicPr>
          <p:cNvPr id="6" name="Picture 5" descr="Logo&#10;&#10;Description automatically generated">
            <a:extLst>
              <a:ext uri="{FF2B5EF4-FFF2-40B4-BE49-F238E27FC236}">
                <a16:creationId xmlns:a16="http://schemas.microsoft.com/office/drawing/2014/main" id="{166A1D71-6BD6-4983-9261-B1A2758623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5076" y="6092006"/>
            <a:ext cx="908724" cy="907444"/>
          </a:xfrm>
          <a:prstGeom prst="rect">
            <a:avLst/>
          </a:prstGeom>
        </p:spPr>
      </p:pic>
      <p:sp>
        <p:nvSpPr>
          <p:cNvPr id="18" name="Text Placeholder 5">
            <a:extLst>
              <a:ext uri="{FF2B5EF4-FFF2-40B4-BE49-F238E27FC236}">
                <a16:creationId xmlns:a16="http://schemas.microsoft.com/office/drawing/2014/main" id="{1E3328B3-588D-4B62-BB20-EE8986593063}"/>
              </a:ext>
            </a:extLst>
          </p:cNvPr>
          <p:cNvSpPr>
            <a:spLocks noGrp="1"/>
          </p:cNvSpPr>
          <p:nvPr>
            <p:ph type="body" sz="quarter" idx="10" hasCustomPrompt="1"/>
          </p:nvPr>
        </p:nvSpPr>
        <p:spPr>
          <a:xfrm>
            <a:off x="466407" y="2979761"/>
            <a:ext cx="4766323" cy="1743609"/>
          </a:xfrm>
          <a:prstGeom prst="rect">
            <a:avLst/>
          </a:prstGeom>
        </p:spPr>
        <p:txBody>
          <a:bodyPr numCol="2" spcCol="180000">
            <a:normAutofit/>
          </a:bodyPr>
          <a:lstStyle>
            <a:lvl1pPr marL="0" indent="0">
              <a:buNone/>
              <a:defRPr sz="1100">
                <a:solidFill>
                  <a:schemeClr val="tx1"/>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dirty="0">
                <a:ln>
                  <a:noFill/>
                </a:ln>
                <a:solidFill>
                  <a:srgbClr val="0FF2B2"/>
                </a:solidFill>
                <a:effectLst/>
                <a:uLnTx/>
                <a:uFillTx/>
                <a:latin typeface="Source Sans Pro"/>
                <a:ea typeface="+mn-ea"/>
                <a:cs typeface="+mn-cs"/>
              </a:rPr>
              <a:t>01</a:t>
            </a:r>
            <a:r>
              <a:rPr kumimoji="0" lang="en-GB" sz="1200" b="0" i="0" u="none" strike="noStrike" kern="1200" cap="none" spc="0" normalizeH="0" baseline="0" noProof="0" dirty="0">
                <a:ln>
                  <a:noFill/>
                </a:ln>
                <a:solidFill>
                  <a:srgbClr val="088C8A"/>
                </a:solidFill>
                <a:effectLst/>
                <a:uLnTx/>
                <a:uFillTx/>
                <a:latin typeface="Source Sans Pro"/>
                <a:ea typeface="+mn-ea"/>
                <a:cs typeface="+mn-cs"/>
              </a:rPr>
              <a:t> </a:t>
            </a:r>
            <a:r>
              <a:rPr kumimoji="0" lang="en-GB" sz="1200" b="0" i="0" u="none" strike="noStrike" kern="1200" cap="none" spc="0" normalizeH="0" baseline="0" noProof="0" dirty="0">
                <a:ln>
                  <a:noFill/>
                </a:ln>
                <a:solidFill>
                  <a:srgbClr val="FFFFFF">
                    <a:tint val="75000"/>
                  </a:srgbClr>
                </a:solidFill>
                <a:effectLst/>
                <a:uLnTx/>
                <a:uFillTx/>
                <a:latin typeface="Source Sans Pro"/>
                <a:ea typeface="+mn-ea"/>
                <a:cs typeface="+mn-cs"/>
              </a:rPr>
              <a:t>| Section</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dirty="0">
                <a:ln>
                  <a:noFill/>
                </a:ln>
                <a:solidFill>
                  <a:srgbClr val="FFFFFF">
                    <a:tint val="75000"/>
                  </a:srgbClr>
                </a:solidFill>
                <a:effectLst/>
                <a:uLnTx/>
                <a:uFillTx/>
                <a:latin typeface="Source Sans Pro"/>
                <a:ea typeface="+mn-ea"/>
                <a:cs typeface="+mn-cs"/>
              </a:rPr>
              <a:t>02 | Section </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dirty="0">
                <a:ln>
                  <a:noFill/>
                </a:ln>
                <a:solidFill>
                  <a:srgbClr val="FFFFFF">
                    <a:tint val="75000"/>
                  </a:srgbClr>
                </a:solidFill>
                <a:effectLst/>
                <a:uLnTx/>
                <a:uFillTx/>
                <a:latin typeface="Source Sans Pro"/>
                <a:ea typeface="+mn-ea"/>
                <a:cs typeface="+mn-cs"/>
              </a:rPr>
              <a:t>03 | Section</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dirty="0">
                <a:ln>
                  <a:noFill/>
                </a:ln>
                <a:solidFill>
                  <a:srgbClr val="FFFFFF">
                    <a:tint val="75000"/>
                  </a:srgbClr>
                </a:solidFill>
                <a:effectLst/>
                <a:uLnTx/>
                <a:uFillTx/>
                <a:latin typeface="Source Sans Pro"/>
                <a:ea typeface="+mn-ea"/>
                <a:cs typeface="+mn-cs"/>
              </a:rPr>
              <a:t>04 | Section</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dirty="0">
                <a:ln>
                  <a:noFill/>
                </a:ln>
                <a:solidFill>
                  <a:srgbClr val="FFFFFF">
                    <a:tint val="75000"/>
                  </a:srgbClr>
                </a:solidFill>
                <a:effectLst/>
                <a:uLnTx/>
                <a:uFillTx/>
                <a:latin typeface="Source Sans Pro"/>
                <a:ea typeface="+mn-ea"/>
                <a:cs typeface="+mn-cs"/>
              </a:rPr>
              <a:t>05 | Section</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dirty="0">
                <a:ln>
                  <a:noFill/>
                </a:ln>
                <a:solidFill>
                  <a:srgbClr val="FFFFFF">
                    <a:tint val="75000"/>
                  </a:srgbClr>
                </a:solidFill>
                <a:effectLst/>
                <a:uLnTx/>
                <a:uFillTx/>
                <a:latin typeface="Source Sans Pro"/>
                <a:ea typeface="+mn-ea"/>
                <a:cs typeface="+mn-cs"/>
              </a:rPr>
              <a:t>06 | Section </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dirty="0">
                <a:ln>
                  <a:noFill/>
                </a:ln>
                <a:solidFill>
                  <a:srgbClr val="FFFFFF">
                    <a:tint val="75000"/>
                  </a:srgbClr>
                </a:solidFill>
                <a:effectLst/>
                <a:uLnTx/>
                <a:uFillTx/>
                <a:latin typeface="Source Sans Pro"/>
                <a:ea typeface="+mn-ea"/>
                <a:cs typeface="+mn-cs"/>
              </a:rPr>
              <a:t>07 | Section </a:t>
            </a: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GB" sz="1200" b="0" i="0" u="none" strike="noStrike" kern="1200" cap="none" spc="0" normalizeH="0" baseline="0" noProof="0" dirty="0">
                <a:ln>
                  <a:noFill/>
                </a:ln>
                <a:solidFill>
                  <a:srgbClr val="FFFFFF">
                    <a:tint val="75000"/>
                  </a:srgbClr>
                </a:solidFill>
                <a:effectLst/>
                <a:uLnTx/>
                <a:uFillTx/>
                <a:latin typeface="Source Sans Pro"/>
                <a:ea typeface="+mn-ea"/>
                <a:cs typeface="+mn-cs"/>
              </a:rPr>
              <a:t>08 | Section </a:t>
            </a:r>
          </a:p>
          <a:p>
            <a:pPr lvl="0"/>
            <a:endParaRPr lang="en-GB" dirty="0"/>
          </a:p>
        </p:txBody>
      </p:sp>
    </p:spTree>
    <p:extLst>
      <p:ext uri="{BB962C8B-B14F-4D97-AF65-F5344CB8AC3E}">
        <p14:creationId xmlns:p14="http://schemas.microsoft.com/office/powerpoint/2010/main" val="35328738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118389-8DB3-443E-9078-4BED512453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2360" r="12360"/>
          <a:stretch/>
        </p:blipFill>
        <p:spPr>
          <a:xfrm>
            <a:off x="-36786" y="0"/>
            <a:ext cx="12255062" cy="6858000"/>
          </a:xfrm>
          <a:prstGeom prst="rect">
            <a:avLst/>
          </a:prstGeom>
        </p:spPr>
      </p:pic>
      <p:sp>
        <p:nvSpPr>
          <p:cNvPr id="10" name="Rectangle 9">
            <a:extLst>
              <a:ext uri="{FF2B5EF4-FFF2-40B4-BE49-F238E27FC236}">
                <a16:creationId xmlns:a16="http://schemas.microsoft.com/office/drawing/2014/main" id="{4D881008-DBA2-4384-8372-B42402D7E383}"/>
              </a:ext>
            </a:extLst>
          </p:cNvPr>
          <p:cNvSpPr/>
          <p:nvPr userDrawn="1"/>
        </p:nvSpPr>
        <p:spPr>
          <a:xfrm>
            <a:off x="-36786" y="482600"/>
            <a:ext cx="6964636" cy="5943600"/>
          </a:xfrm>
          <a:custGeom>
            <a:avLst/>
            <a:gdLst>
              <a:gd name="connsiteX0" fmla="*/ 0 w 4536527"/>
              <a:gd name="connsiteY0" fmla="*/ 0 h 5082803"/>
              <a:gd name="connsiteX1" fmla="*/ 4536527 w 4536527"/>
              <a:gd name="connsiteY1" fmla="*/ 0 h 5082803"/>
              <a:gd name="connsiteX2" fmla="*/ 4536527 w 4536527"/>
              <a:gd name="connsiteY2" fmla="*/ 5082803 h 5082803"/>
              <a:gd name="connsiteX3" fmla="*/ 0 w 4536527"/>
              <a:gd name="connsiteY3" fmla="*/ 5082803 h 5082803"/>
              <a:gd name="connsiteX4" fmla="*/ 0 w 4536527"/>
              <a:gd name="connsiteY4" fmla="*/ 0 h 5082803"/>
              <a:gd name="connsiteX0" fmla="*/ 0 w 4536527"/>
              <a:gd name="connsiteY0" fmla="*/ 0 h 5082803"/>
              <a:gd name="connsiteX1" fmla="*/ 4536527 w 4536527"/>
              <a:gd name="connsiteY1" fmla="*/ 0 h 5082803"/>
              <a:gd name="connsiteX2" fmla="*/ 2720340 w 4536527"/>
              <a:gd name="connsiteY2" fmla="*/ 5070190 h 5082803"/>
              <a:gd name="connsiteX3" fmla="*/ 0 w 4536527"/>
              <a:gd name="connsiteY3" fmla="*/ 5082803 h 5082803"/>
              <a:gd name="connsiteX4" fmla="*/ 0 w 4536527"/>
              <a:gd name="connsiteY4" fmla="*/ 0 h 5082803"/>
              <a:gd name="connsiteX0" fmla="*/ 0 w 4536527"/>
              <a:gd name="connsiteY0" fmla="*/ 0 h 5082803"/>
              <a:gd name="connsiteX1" fmla="*/ 4536527 w 4536527"/>
              <a:gd name="connsiteY1" fmla="*/ 0 h 5082803"/>
              <a:gd name="connsiteX2" fmla="*/ 3044349 w 4536527"/>
              <a:gd name="connsiteY2" fmla="*/ 5063884 h 5082803"/>
              <a:gd name="connsiteX3" fmla="*/ 0 w 4536527"/>
              <a:gd name="connsiteY3" fmla="*/ 5082803 h 5082803"/>
              <a:gd name="connsiteX4" fmla="*/ 0 w 4536527"/>
              <a:gd name="connsiteY4" fmla="*/ 0 h 508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27" h="5082803">
                <a:moveTo>
                  <a:pt x="0" y="0"/>
                </a:moveTo>
                <a:lnTo>
                  <a:pt x="4536527" y="0"/>
                </a:lnTo>
                <a:lnTo>
                  <a:pt x="3044349" y="5063884"/>
                </a:lnTo>
                <a:lnTo>
                  <a:pt x="0" y="5082803"/>
                </a:lnTo>
                <a:lnTo>
                  <a:pt x="0" y="0"/>
                </a:lnTo>
                <a:close/>
              </a:path>
            </a:pathLst>
          </a:custGeom>
          <a:solidFill>
            <a:srgbClr val="0F1232"/>
          </a:solidFill>
          <a:ln>
            <a:solidFill>
              <a:srgbClr val="0F1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82234DA7-CFE7-419C-BE30-27C8242AC523}"/>
              </a:ext>
            </a:extLst>
          </p:cNvPr>
          <p:cNvSpPr/>
          <p:nvPr/>
        </p:nvSpPr>
        <p:spPr>
          <a:xfrm>
            <a:off x="10727140" y="2279176"/>
            <a:ext cx="1491136" cy="3940647"/>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bg2"/>
                </a:solidFill>
                <a:latin typeface="Lato Black" panose="020F0A02020204030203" pitchFamily="34" charset="0"/>
              </a:defRPr>
            </a:lvl1pPr>
          </a:lstStyle>
          <a:p>
            <a:r>
              <a:rPr lang="en-US" dirty="0"/>
              <a:t>Section divider slide</a:t>
            </a:r>
            <a:endParaRPr lang="en-GB" dirty="0"/>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3784599"/>
            <a:ext cx="4150360" cy="1206497"/>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17" name="Text Placeholder 10">
            <a:extLst>
              <a:ext uri="{FF2B5EF4-FFF2-40B4-BE49-F238E27FC236}">
                <a16:creationId xmlns:a16="http://schemas.microsoft.com/office/drawing/2014/main" id="{E0E5C500-8575-4972-89DD-C4339EF6CFB4}"/>
              </a:ext>
            </a:extLst>
          </p:cNvPr>
          <p:cNvSpPr>
            <a:spLocks noGrp="1"/>
          </p:cNvSpPr>
          <p:nvPr>
            <p:ph type="body" sz="quarter" idx="17" hasCustomPrompt="1"/>
          </p:nvPr>
        </p:nvSpPr>
        <p:spPr>
          <a:xfrm>
            <a:off x="467359" y="1815534"/>
            <a:ext cx="4150359" cy="306871"/>
          </a:xfrm>
        </p:spPr>
        <p:txBody>
          <a:bodyPr>
            <a:noAutofit/>
          </a:bodyPr>
          <a:lstStyle>
            <a:lvl1pPr marL="0" indent="0" algn="l">
              <a:buNone/>
              <a:defRPr sz="1800">
                <a:solidFill>
                  <a:schemeClr val="bg1"/>
                </a:solidFill>
                <a:latin typeface="Lato Black" panose="020F0A02020204030203" pitchFamily="34" charset="0"/>
              </a:defRPr>
            </a:lvl1pPr>
            <a:lvl3pPr marL="914400" indent="0">
              <a:buNone/>
              <a:defRPr/>
            </a:lvl3pPr>
          </a:lstStyle>
          <a:p>
            <a:pPr lvl="0"/>
            <a:r>
              <a:rPr lang="en-US" dirty="0"/>
              <a:t>Section 01</a:t>
            </a:r>
            <a:endParaRPr lang="en-GB" dirty="0"/>
          </a:p>
        </p:txBody>
      </p:sp>
    </p:spTree>
    <p:extLst>
      <p:ext uri="{BB962C8B-B14F-4D97-AF65-F5344CB8AC3E}">
        <p14:creationId xmlns:p14="http://schemas.microsoft.com/office/powerpoint/2010/main" val="108566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7" name="Picture 6" descr="A picture containing building, court, stone, ceiling&#10;&#10;Description automatically generated">
            <a:extLst>
              <a:ext uri="{FF2B5EF4-FFF2-40B4-BE49-F238E27FC236}">
                <a16:creationId xmlns:a16="http://schemas.microsoft.com/office/drawing/2014/main" id="{406CACAE-A14D-4B25-8283-2DC367A8DE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65"/>
          <a:stretch/>
        </p:blipFill>
        <p:spPr>
          <a:xfrm>
            <a:off x="1" y="-50800"/>
            <a:ext cx="12228786" cy="6912000"/>
          </a:xfrm>
          <a:prstGeom prst="rect">
            <a:avLst/>
          </a:prstGeom>
        </p:spPr>
      </p:pic>
      <p:sp>
        <p:nvSpPr>
          <p:cNvPr id="4" name="Rectangle 3">
            <a:extLst>
              <a:ext uri="{FF2B5EF4-FFF2-40B4-BE49-F238E27FC236}">
                <a16:creationId xmlns:a16="http://schemas.microsoft.com/office/drawing/2014/main" id="{0700D424-F6F8-46AB-8D3B-08FDA00494A5}"/>
              </a:ext>
            </a:extLst>
          </p:cNvPr>
          <p:cNvSpPr/>
          <p:nvPr userDrawn="1"/>
        </p:nvSpPr>
        <p:spPr>
          <a:xfrm>
            <a:off x="6689120" y="431800"/>
            <a:ext cx="5539666" cy="5892800"/>
          </a:xfrm>
          <a:custGeom>
            <a:avLst/>
            <a:gdLst>
              <a:gd name="connsiteX0" fmla="*/ 0 w 5380528"/>
              <a:gd name="connsiteY0" fmla="*/ 0 h 5892800"/>
              <a:gd name="connsiteX1" fmla="*/ 5380528 w 5380528"/>
              <a:gd name="connsiteY1" fmla="*/ 0 h 5892800"/>
              <a:gd name="connsiteX2" fmla="*/ 5380528 w 5380528"/>
              <a:gd name="connsiteY2" fmla="*/ 5892800 h 5892800"/>
              <a:gd name="connsiteX3" fmla="*/ 0 w 5380528"/>
              <a:gd name="connsiteY3" fmla="*/ 5892800 h 5892800"/>
              <a:gd name="connsiteX4" fmla="*/ 0 w 5380528"/>
              <a:gd name="connsiteY4" fmla="*/ 0 h 5892800"/>
              <a:gd name="connsiteX0" fmla="*/ 2486212 w 5380528"/>
              <a:gd name="connsiteY0" fmla="*/ 5976 h 5892800"/>
              <a:gd name="connsiteX1" fmla="*/ 5380528 w 5380528"/>
              <a:gd name="connsiteY1" fmla="*/ 0 h 5892800"/>
              <a:gd name="connsiteX2" fmla="*/ 5380528 w 5380528"/>
              <a:gd name="connsiteY2" fmla="*/ 5892800 h 5892800"/>
              <a:gd name="connsiteX3" fmla="*/ 0 w 5380528"/>
              <a:gd name="connsiteY3" fmla="*/ 5892800 h 5892800"/>
              <a:gd name="connsiteX4" fmla="*/ 2486212 w 5380528"/>
              <a:gd name="connsiteY4" fmla="*/ 5976 h 5892800"/>
              <a:gd name="connsiteX0" fmla="*/ 2068954 w 4963270"/>
              <a:gd name="connsiteY0" fmla="*/ 5976 h 5892800"/>
              <a:gd name="connsiteX1" fmla="*/ 4963270 w 4963270"/>
              <a:gd name="connsiteY1" fmla="*/ 0 h 5892800"/>
              <a:gd name="connsiteX2" fmla="*/ 4963270 w 4963270"/>
              <a:gd name="connsiteY2" fmla="*/ 5892800 h 5892800"/>
              <a:gd name="connsiteX3" fmla="*/ 0 w 4963270"/>
              <a:gd name="connsiteY3" fmla="*/ 5760065 h 5892800"/>
              <a:gd name="connsiteX4" fmla="*/ 2068954 w 4963270"/>
              <a:gd name="connsiteY4" fmla="*/ 5976 h 5892800"/>
              <a:gd name="connsiteX0" fmla="*/ 2016797 w 4911113"/>
              <a:gd name="connsiteY0" fmla="*/ 5976 h 5892800"/>
              <a:gd name="connsiteX1" fmla="*/ 4911113 w 4911113"/>
              <a:gd name="connsiteY1" fmla="*/ 0 h 5892800"/>
              <a:gd name="connsiteX2" fmla="*/ 4911113 w 4911113"/>
              <a:gd name="connsiteY2" fmla="*/ 5892800 h 5892800"/>
              <a:gd name="connsiteX3" fmla="*/ 0 w 4911113"/>
              <a:gd name="connsiteY3" fmla="*/ 5878052 h 5892800"/>
              <a:gd name="connsiteX4" fmla="*/ 2016797 w 4911113"/>
              <a:gd name="connsiteY4" fmla="*/ 5976 h 5892800"/>
              <a:gd name="connsiteX0" fmla="*/ 1977679 w 4871995"/>
              <a:gd name="connsiteY0" fmla="*/ 5976 h 5892800"/>
              <a:gd name="connsiteX1" fmla="*/ 4871995 w 4871995"/>
              <a:gd name="connsiteY1" fmla="*/ 0 h 5892800"/>
              <a:gd name="connsiteX2" fmla="*/ 4871995 w 4871995"/>
              <a:gd name="connsiteY2" fmla="*/ 5892800 h 5892800"/>
              <a:gd name="connsiteX3" fmla="*/ 0 w 4871995"/>
              <a:gd name="connsiteY3" fmla="*/ 5878052 h 5892800"/>
              <a:gd name="connsiteX4" fmla="*/ 1977679 w 4871995"/>
              <a:gd name="connsiteY4" fmla="*/ 5976 h 589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1995" h="5892800">
                <a:moveTo>
                  <a:pt x="1977679" y="5976"/>
                </a:moveTo>
                <a:lnTo>
                  <a:pt x="4871995" y="0"/>
                </a:lnTo>
                <a:lnTo>
                  <a:pt x="4871995" y="5892800"/>
                </a:lnTo>
                <a:lnTo>
                  <a:pt x="0" y="5878052"/>
                </a:lnTo>
                <a:lnTo>
                  <a:pt x="1977679" y="5976"/>
                </a:lnTo>
                <a:close/>
              </a:path>
            </a:pathLst>
          </a:custGeom>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8332397" y="2802964"/>
            <a:ext cx="3717036" cy="1325880"/>
          </a:xfrm>
        </p:spPr>
        <p:txBody>
          <a:bodyPr anchor="t">
            <a:normAutofit/>
          </a:bodyPr>
          <a:lstStyle>
            <a:lvl1pPr algn="l">
              <a:defRPr sz="3600" b="1">
                <a:solidFill>
                  <a:schemeClr val="tx2"/>
                </a:solidFill>
                <a:latin typeface="Lato Black" panose="020F0A02020204030203" pitchFamily="34" charset="0"/>
              </a:defRPr>
            </a:lvl1pPr>
          </a:lstStyle>
          <a:p>
            <a:r>
              <a:rPr lang="en-US" dirty="0"/>
              <a:t>Section divider slide</a:t>
            </a:r>
            <a:endParaRPr lang="en-GB" dirty="0"/>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8332396" y="4250763"/>
            <a:ext cx="3717036" cy="1206497"/>
          </a:xfrm>
          <a:prstGeom prst="rect">
            <a:avLst/>
          </a:prstGeo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11" name="Text Placeholder 10">
            <a:extLst>
              <a:ext uri="{FF2B5EF4-FFF2-40B4-BE49-F238E27FC236}">
                <a16:creationId xmlns:a16="http://schemas.microsoft.com/office/drawing/2014/main" id="{148884D6-08C9-4066-8B19-73EDB29A1105}"/>
              </a:ext>
            </a:extLst>
          </p:cNvPr>
          <p:cNvSpPr>
            <a:spLocks noGrp="1"/>
          </p:cNvSpPr>
          <p:nvPr>
            <p:ph type="body" sz="quarter" idx="17" hasCustomPrompt="1"/>
          </p:nvPr>
        </p:nvSpPr>
        <p:spPr>
          <a:xfrm>
            <a:off x="8332396" y="2374174"/>
            <a:ext cx="2442077" cy="306871"/>
          </a:xfrm>
        </p:spPr>
        <p:txBody>
          <a:bodyPr>
            <a:noAutofit/>
          </a:bodyPr>
          <a:lstStyle>
            <a:lvl1pPr marL="0" indent="0" algn="l">
              <a:buNone/>
              <a:defRPr sz="1800">
                <a:solidFill>
                  <a:schemeClr val="tx1"/>
                </a:solidFill>
                <a:latin typeface="Lato Black" panose="020F0A02020204030203" pitchFamily="34" charset="0"/>
              </a:defRPr>
            </a:lvl1pPr>
            <a:lvl3pPr marL="914400" indent="0">
              <a:buNone/>
              <a:defRPr/>
            </a:lvl3pPr>
          </a:lstStyle>
          <a:p>
            <a:pPr lvl="0"/>
            <a:r>
              <a:rPr lang="en-US" dirty="0"/>
              <a:t>Section 01</a:t>
            </a:r>
            <a:endParaRPr lang="en-GB" dirty="0"/>
          </a:p>
        </p:txBody>
      </p:sp>
      <p:pic>
        <p:nvPicPr>
          <p:cNvPr id="13" name="Graphic 12">
            <a:extLst>
              <a:ext uri="{FF2B5EF4-FFF2-40B4-BE49-F238E27FC236}">
                <a16:creationId xmlns:a16="http://schemas.microsoft.com/office/drawing/2014/main" id="{1CD1F2E9-4305-3A47-81A4-4B6EF47CE780}"/>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69633"/>
          <a:stretch/>
        </p:blipFill>
        <p:spPr>
          <a:xfrm>
            <a:off x="0" y="-108566"/>
            <a:ext cx="4037846" cy="7061627"/>
          </a:xfrm>
          <a:prstGeom prst="rect">
            <a:avLst/>
          </a:prstGeom>
        </p:spPr>
      </p:pic>
    </p:spTree>
    <p:extLst>
      <p:ext uri="{BB962C8B-B14F-4D97-AF65-F5344CB8AC3E}">
        <p14:creationId xmlns:p14="http://schemas.microsoft.com/office/powerpoint/2010/main" val="3131862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3">
    <p:bg>
      <p:bgRef idx="1003">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2F7B776-2BDB-7841-AA97-3EDD410965E1}"/>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50938"/>
          <a:stretch/>
        </p:blipFill>
        <p:spPr>
          <a:xfrm>
            <a:off x="0" y="-662844"/>
            <a:ext cx="7620000" cy="8248196"/>
          </a:xfrm>
          <a:prstGeom prst="rect">
            <a:avLst/>
          </a:prstGeom>
        </p:spPr>
      </p:pic>
      <p:pic>
        <p:nvPicPr>
          <p:cNvPr id="8" name="Graphic 7">
            <a:extLst>
              <a:ext uri="{FF2B5EF4-FFF2-40B4-BE49-F238E27FC236}">
                <a16:creationId xmlns:a16="http://schemas.microsoft.com/office/drawing/2014/main" id="{196A0507-8CF0-5A40-83D6-6FD632AF20C6}"/>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r="29864"/>
          <a:stretch/>
        </p:blipFill>
        <p:spPr>
          <a:xfrm>
            <a:off x="10729061" y="1414644"/>
            <a:ext cx="1462939" cy="5457211"/>
          </a:xfrm>
          <a:prstGeom prst="rect">
            <a:avLst/>
          </a:prstGeom>
        </p:spPr>
      </p:pic>
      <p:sp>
        <p:nvSpPr>
          <p:cNvPr id="14" name="Title 1">
            <a:extLst>
              <a:ext uri="{FF2B5EF4-FFF2-40B4-BE49-F238E27FC236}">
                <a16:creationId xmlns:a16="http://schemas.microsoft.com/office/drawing/2014/main" id="{C0F3AB85-3CC8-48C2-830C-829F58CB3217}"/>
              </a:ext>
            </a:extLst>
          </p:cNvPr>
          <p:cNvSpPr>
            <a:spLocks noGrp="1"/>
          </p:cNvSpPr>
          <p:nvPr>
            <p:ph type="ctrTitle" hasCustomPrompt="1"/>
          </p:nvPr>
        </p:nvSpPr>
        <p:spPr>
          <a:xfrm>
            <a:off x="467360" y="2336800"/>
            <a:ext cx="4150359" cy="1325880"/>
          </a:xfrm>
        </p:spPr>
        <p:txBody>
          <a:bodyPr anchor="t">
            <a:normAutofit/>
          </a:bodyPr>
          <a:lstStyle>
            <a:lvl1pPr algn="l">
              <a:defRPr sz="3600" b="1">
                <a:solidFill>
                  <a:schemeClr val="tx2"/>
                </a:solidFill>
                <a:latin typeface="Lato Black" panose="020F0A02020204030203" pitchFamily="34" charset="0"/>
              </a:defRPr>
            </a:lvl1pPr>
          </a:lstStyle>
          <a:p>
            <a:r>
              <a:rPr lang="en-US" dirty="0"/>
              <a:t>Section divider slide</a:t>
            </a:r>
            <a:endParaRPr lang="en-GB" dirty="0"/>
          </a:p>
        </p:txBody>
      </p:sp>
      <p:sp>
        <p:nvSpPr>
          <p:cNvPr id="16" name="Subtitle 2">
            <a:extLst>
              <a:ext uri="{FF2B5EF4-FFF2-40B4-BE49-F238E27FC236}">
                <a16:creationId xmlns:a16="http://schemas.microsoft.com/office/drawing/2014/main" id="{7D7767E4-9E48-4880-A3AA-6BBE07E67CC0}"/>
              </a:ext>
            </a:extLst>
          </p:cNvPr>
          <p:cNvSpPr>
            <a:spLocks noGrp="1"/>
          </p:cNvSpPr>
          <p:nvPr>
            <p:ph type="subTitle" idx="1" hasCustomPrompt="1"/>
          </p:nvPr>
        </p:nvSpPr>
        <p:spPr>
          <a:xfrm>
            <a:off x="467360" y="3784599"/>
            <a:ext cx="4150360" cy="1206497"/>
          </a:xfrm>
          <a:prstGeom prst="rect">
            <a:avLst/>
          </a:prstGeom>
        </p:spPr>
        <p:txBody>
          <a:bodyPr>
            <a:no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GB" dirty="0"/>
          </a:p>
        </p:txBody>
      </p:sp>
      <p:sp>
        <p:nvSpPr>
          <p:cNvPr id="21" name="Text Placeholder 10">
            <a:extLst>
              <a:ext uri="{FF2B5EF4-FFF2-40B4-BE49-F238E27FC236}">
                <a16:creationId xmlns:a16="http://schemas.microsoft.com/office/drawing/2014/main" id="{B29A1A81-67FF-47E5-8CC2-7EC0D88786B3}"/>
              </a:ext>
            </a:extLst>
          </p:cNvPr>
          <p:cNvSpPr>
            <a:spLocks noGrp="1"/>
          </p:cNvSpPr>
          <p:nvPr>
            <p:ph type="body" sz="quarter" idx="17" hasCustomPrompt="1"/>
          </p:nvPr>
        </p:nvSpPr>
        <p:spPr>
          <a:xfrm>
            <a:off x="467359" y="1815534"/>
            <a:ext cx="4150359" cy="306871"/>
          </a:xfrm>
        </p:spPr>
        <p:txBody>
          <a:bodyPr>
            <a:noAutofit/>
          </a:bodyPr>
          <a:lstStyle>
            <a:lvl1pPr marL="0" indent="0" algn="l">
              <a:buNone/>
              <a:defRPr sz="1800">
                <a:solidFill>
                  <a:schemeClr val="tx1"/>
                </a:solidFill>
                <a:latin typeface="Lato Black" panose="020F0A02020204030203" pitchFamily="34" charset="0"/>
              </a:defRPr>
            </a:lvl1pPr>
            <a:lvl3pPr marL="914400" indent="0">
              <a:buNone/>
              <a:defRPr/>
            </a:lvl3pPr>
          </a:lstStyle>
          <a:p>
            <a:pPr lvl="0"/>
            <a:r>
              <a:rPr lang="en-US" dirty="0"/>
              <a:t>Section 01</a:t>
            </a:r>
            <a:endParaRPr lang="en-GB" dirty="0"/>
          </a:p>
        </p:txBody>
      </p:sp>
    </p:spTree>
    <p:extLst>
      <p:ext uri="{BB962C8B-B14F-4D97-AF65-F5344CB8AC3E}">
        <p14:creationId xmlns:p14="http://schemas.microsoft.com/office/powerpoint/2010/main" val="340277540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s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6211734" cy="563133"/>
          </a:xfrm>
        </p:spPr>
        <p:txBody>
          <a:bodyPr anchor="t">
            <a:normAutofit/>
          </a:bodyPr>
          <a:lstStyle>
            <a:lvl1pPr algn="l">
              <a:defRPr sz="3600" b="1">
                <a:solidFill>
                  <a:schemeClr val="tx1"/>
                </a:solidFill>
                <a:latin typeface="Lato Black" panose="020F0A02020204030203" pitchFamily="34" charset="0"/>
              </a:defRPr>
            </a:lvl1pPr>
          </a:lstStyle>
          <a:p>
            <a:r>
              <a:rPr lang="en-US" dirty="0"/>
              <a:t>Header</a:t>
            </a:r>
            <a:endParaRPr lang="en-GB" dirty="0"/>
          </a:p>
        </p:txBody>
      </p:sp>
      <p:sp>
        <p:nvSpPr>
          <p:cNvPr id="4" name="Rectangle 3">
            <a:extLst>
              <a:ext uri="{FF2B5EF4-FFF2-40B4-BE49-F238E27FC236}">
                <a16:creationId xmlns:a16="http://schemas.microsoft.com/office/drawing/2014/main" id="{50707121-EE4E-4928-A664-0A370A1BBB7B}"/>
              </a:ext>
            </a:extLst>
          </p:cNvPr>
          <p:cNvSpPr/>
          <p:nvPr userDrawn="1"/>
        </p:nvSpPr>
        <p:spPr>
          <a:xfrm>
            <a:off x="0" y="6233458"/>
            <a:ext cx="12189668"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10">
            <a:extLst>
              <a:ext uri="{FF2B5EF4-FFF2-40B4-BE49-F238E27FC236}">
                <a16:creationId xmlns:a16="http://schemas.microsoft.com/office/drawing/2014/main" id="{4E26136B-C2F5-4B19-9403-F005BA08536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Logo&#10;&#10;Description automatically generated">
            <a:extLst>
              <a:ext uri="{FF2B5EF4-FFF2-40B4-BE49-F238E27FC236}">
                <a16:creationId xmlns:a16="http://schemas.microsoft.com/office/drawing/2014/main" id="{166A1D71-6BD6-4983-9261-B1A2758623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5" name="Rectangle 4">
            <a:extLst>
              <a:ext uri="{FF2B5EF4-FFF2-40B4-BE49-F238E27FC236}">
                <a16:creationId xmlns:a16="http://schemas.microsoft.com/office/drawing/2014/main" id="{260C6D8D-CBFA-4E2F-8A33-F84D1D6B8FCB}"/>
              </a:ext>
            </a:extLst>
          </p:cNvPr>
          <p:cNvSpPr/>
          <p:nvPr userDrawn="1"/>
        </p:nvSpPr>
        <p:spPr>
          <a:xfrm>
            <a:off x="7380942" y="-25874"/>
            <a:ext cx="4811058" cy="621982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ubtitle 2">
            <a:extLst>
              <a:ext uri="{FF2B5EF4-FFF2-40B4-BE49-F238E27FC236}">
                <a16:creationId xmlns:a16="http://schemas.microsoft.com/office/drawing/2014/main" id="{5E01380B-6A4E-411E-A217-57EA44D731B9}"/>
              </a:ext>
            </a:extLst>
          </p:cNvPr>
          <p:cNvSpPr>
            <a:spLocks noGrp="1"/>
          </p:cNvSpPr>
          <p:nvPr>
            <p:ph type="subTitle" idx="1" hasCustomPrompt="1"/>
          </p:nvPr>
        </p:nvSpPr>
        <p:spPr>
          <a:xfrm>
            <a:off x="467359" y="1170045"/>
            <a:ext cx="6211735"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Subheader</a:t>
            </a:r>
            <a:endParaRPr lang="en-GB" dirty="0"/>
          </a:p>
        </p:txBody>
      </p:sp>
      <p:sp>
        <p:nvSpPr>
          <p:cNvPr id="26" name="Text Placeholder 5">
            <a:extLst>
              <a:ext uri="{FF2B5EF4-FFF2-40B4-BE49-F238E27FC236}">
                <a16:creationId xmlns:a16="http://schemas.microsoft.com/office/drawing/2014/main" id="{0106AF28-86DB-4BED-BF7D-17F62154393A}"/>
              </a:ext>
            </a:extLst>
          </p:cNvPr>
          <p:cNvSpPr>
            <a:spLocks noGrp="1"/>
          </p:cNvSpPr>
          <p:nvPr>
            <p:ph type="body" sz="quarter" idx="10" hasCustomPrompt="1"/>
          </p:nvPr>
        </p:nvSpPr>
        <p:spPr>
          <a:xfrm>
            <a:off x="466406" y="1944166"/>
            <a:ext cx="6212689"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Text goes here</a:t>
            </a:r>
          </a:p>
        </p:txBody>
      </p:sp>
      <p:sp>
        <p:nvSpPr>
          <p:cNvPr id="27" name="Text Placeholder 5">
            <a:extLst>
              <a:ext uri="{FF2B5EF4-FFF2-40B4-BE49-F238E27FC236}">
                <a16:creationId xmlns:a16="http://schemas.microsoft.com/office/drawing/2014/main" id="{E2D6F6EA-8394-4D7D-8677-B0A3C7C34EF4}"/>
              </a:ext>
            </a:extLst>
          </p:cNvPr>
          <p:cNvSpPr>
            <a:spLocks noGrp="1"/>
          </p:cNvSpPr>
          <p:nvPr>
            <p:ph type="body" sz="quarter" idx="14" hasCustomPrompt="1"/>
          </p:nvPr>
        </p:nvSpPr>
        <p:spPr>
          <a:xfrm>
            <a:off x="466406" y="3110400"/>
            <a:ext cx="6212689" cy="1013264"/>
          </a:xfrm>
          <a:prstGeom prst="rect">
            <a:avLst/>
          </a:prstGeom>
        </p:spPr>
        <p:txBody>
          <a:bodyPr vert="horz" lIns="91440" tIns="45720" rIns="91440" bIns="45720" numCol="2" spcCol="180000" rtlCol="0">
            <a:noAutofit/>
          </a:bodyPr>
          <a:lstStyle>
            <a:lvl1pPr>
              <a:defRPr lang="en-GB" sz="1100" dirty="0"/>
            </a:lvl1pPr>
          </a:lstStyle>
          <a:p>
            <a:pPr marL="285750" lvl="0" indent="-285750">
              <a:spcBef>
                <a:spcPts val="0"/>
              </a:spcBef>
              <a:spcAft>
                <a:spcPts val="900"/>
              </a:spcAft>
            </a:pPr>
            <a:r>
              <a:rPr lang="en-GB" dirty="0"/>
              <a:t>Text goes here</a:t>
            </a:r>
          </a:p>
          <a:p>
            <a:pPr marL="285750" lvl="0" indent="-285750">
              <a:spcBef>
                <a:spcPts val="0"/>
              </a:spcBef>
              <a:spcAft>
                <a:spcPts val="900"/>
              </a:spcAft>
            </a:pPr>
            <a:r>
              <a:rPr lang="en-GB" dirty="0"/>
              <a:t>Text goes here</a:t>
            </a:r>
          </a:p>
        </p:txBody>
      </p:sp>
      <p:sp>
        <p:nvSpPr>
          <p:cNvPr id="28" name="Text Placeholder 5">
            <a:extLst>
              <a:ext uri="{FF2B5EF4-FFF2-40B4-BE49-F238E27FC236}">
                <a16:creationId xmlns:a16="http://schemas.microsoft.com/office/drawing/2014/main" id="{F1AE65B7-BC0C-44D0-BB71-01C2A177A335}"/>
              </a:ext>
            </a:extLst>
          </p:cNvPr>
          <p:cNvSpPr>
            <a:spLocks noGrp="1"/>
          </p:cNvSpPr>
          <p:nvPr>
            <p:ph type="body" sz="quarter" idx="15" hasCustomPrompt="1"/>
          </p:nvPr>
        </p:nvSpPr>
        <p:spPr>
          <a:xfrm>
            <a:off x="466406" y="4226616"/>
            <a:ext cx="6211733" cy="1411134"/>
          </a:xfrm>
          <a:prstGeom prst="rect">
            <a:avLst/>
          </a:prstGeom>
        </p:spPr>
        <p:txBody>
          <a:bodyPr numCol="2" spcCol="180000">
            <a:noAutofit/>
          </a:bodyPr>
          <a:lstStyle>
            <a:lvl1pPr marL="0" marR="0" indent="0" algn="l" defTabSz="914400" rtl="0" eaLnBrk="1" fontAlgn="auto" latinLnBrk="0" hangingPunct="1">
              <a:lnSpc>
                <a:spcPct val="100000"/>
              </a:lnSpc>
              <a:spcBef>
                <a:spcPts val="1100"/>
              </a:spcBef>
              <a:spcAft>
                <a:spcPts val="0"/>
              </a:spcAft>
              <a:buClrTx/>
              <a:buSzTx/>
              <a:buFontTx/>
              <a:buNone/>
              <a:tabLst/>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Lorem ipsum </a:t>
            </a:r>
            <a:r>
              <a:rPr lang="en-GB" dirty="0" err="1"/>
              <a:t>dolor</a:t>
            </a:r>
            <a:r>
              <a:rPr lang="en-GB" dirty="0"/>
              <a:t> sit </a:t>
            </a:r>
            <a:r>
              <a:rPr lang="en-GB" dirty="0" err="1"/>
              <a:t>amet</a:t>
            </a:r>
            <a:r>
              <a:rPr lang="en-GB" dirty="0"/>
              <a:t>, </a:t>
            </a:r>
            <a:r>
              <a:rPr lang="en-GB" dirty="0" err="1"/>
              <a:t>mea</a:t>
            </a:r>
            <a:r>
              <a:rPr lang="en-GB" dirty="0"/>
              <a:t> </a:t>
            </a:r>
            <a:r>
              <a:rPr lang="en-GB" dirty="0" err="1"/>
              <a:t>labitur</a:t>
            </a:r>
            <a:r>
              <a:rPr lang="en-GB" dirty="0"/>
              <a:t> corpora </a:t>
            </a:r>
            <a:r>
              <a:rPr lang="en-GB" dirty="0" err="1"/>
              <a:t>te</a:t>
            </a:r>
            <a:r>
              <a:rPr lang="en-GB" dirty="0"/>
              <a:t>. </a:t>
            </a:r>
            <a:r>
              <a:rPr lang="en-GB" dirty="0" err="1"/>
              <a:t>Usu</a:t>
            </a:r>
            <a:r>
              <a:rPr lang="en-GB" dirty="0"/>
              <a:t> </a:t>
            </a:r>
            <a:r>
              <a:rPr lang="en-GB" dirty="0" err="1"/>
              <a:t>latine</a:t>
            </a:r>
            <a:r>
              <a:rPr lang="en-GB" dirty="0"/>
              <a:t> </a:t>
            </a:r>
            <a:r>
              <a:rPr lang="en-GB" dirty="0" err="1"/>
              <a:t>pertinacia</a:t>
            </a:r>
            <a:r>
              <a:rPr lang="en-GB" dirty="0"/>
              <a:t> </a:t>
            </a:r>
            <a:r>
              <a:rPr lang="en-GB" dirty="0" err="1"/>
              <a:t>ut</a:t>
            </a:r>
            <a:r>
              <a:rPr lang="en-GB" dirty="0"/>
              <a:t>, cu has </a:t>
            </a:r>
            <a:r>
              <a:rPr lang="en-GB" dirty="0" err="1"/>
              <a:t>essent</a:t>
            </a:r>
            <a:r>
              <a:rPr lang="en-GB" dirty="0"/>
              <a:t> </a:t>
            </a:r>
            <a:r>
              <a:rPr lang="en-GB" dirty="0" err="1"/>
              <a:t>accusamus</a:t>
            </a:r>
            <a:r>
              <a:rPr lang="en-GB" dirty="0"/>
              <a:t> </a:t>
            </a:r>
            <a:r>
              <a:rPr lang="en-GB" dirty="0" err="1"/>
              <a:t>reformidans</a:t>
            </a:r>
            <a:r>
              <a:rPr lang="en-GB" dirty="0"/>
              <a:t>. </a:t>
            </a:r>
          </a:p>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Eu vim choro </a:t>
            </a:r>
            <a:r>
              <a:rPr lang="en-GB" dirty="0" err="1"/>
              <a:t>dolorum</a:t>
            </a:r>
            <a:r>
              <a:rPr lang="en-GB" dirty="0"/>
              <a:t>. Id </a:t>
            </a:r>
            <a:r>
              <a:rPr lang="en-GB" dirty="0" err="1"/>
              <a:t>audiam</a:t>
            </a:r>
            <a:r>
              <a:rPr lang="en-GB" dirty="0"/>
              <a:t> </a:t>
            </a:r>
            <a:r>
              <a:rPr lang="en-GB" dirty="0" err="1"/>
              <a:t>iudicabit</a:t>
            </a:r>
            <a:r>
              <a:rPr lang="en-GB" dirty="0"/>
              <a:t> vim, no </a:t>
            </a:r>
            <a:r>
              <a:rPr lang="en-GB" dirty="0" err="1"/>
              <a:t>ferri</a:t>
            </a:r>
            <a:r>
              <a:rPr lang="en-GB" dirty="0"/>
              <a:t> </a:t>
            </a:r>
            <a:r>
              <a:rPr lang="en-GB" dirty="0" err="1"/>
              <a:t>doctus</a:t>
            </a:r>
            <a:r>
              <a:rPr lang="en-GB" dirty="0"/>
              <a:t> </a:t>
            </a:r>
            <a:r>
              <a:rPr lang="en-GB" dirty="0" err="1"/>
              <a:t>eleifend</a:t>
            </a:r>
            <a:r>
              <a:rPr lang="en-GB" dirty="0"/>
              <a:t> vis, ex his </a:t>
            </a:r>
            <a:r>
              <a:rPr lang="en-GB" dirty="0" err="1"/>
              <a:t>eleifend</a:t>
            </a:r>
            <a:r>
              <a:rPr lang="en-GB" dirty="0"/>
              <a:t> </a:t>
            </a:r>
            <a:r>
              <a:rPr lang="en-GB" dirty="0" err="1"/>
              <a:t>referrentur</a:t>
            </a:r>
            <a:r>
              <a:rPr lang="en-GB" dirty="0"/>
              <a:t>. Ad </a:t>
            </a:r>
            <a:r>
              <a:rPr lang="en-GB" dirty="0" err="1"/>
              <a:t>consequat</a:t>
            </a:r>
            <a:r>
              <a:rPr lang="en-GB" dirty="0"/>
              <a:t> </a:t>
            </a:r>
            <a:r>
              <a:rPr lang="en-GB" dirty="0" err="1"/>
              <a:t>intellegat</a:t>
            </a:r>
            <a:r>
              <a:rPr lang="en-GB" dirty="0"/>
              <a:t> </a:t>
            </a:r>
            <a:r>
              <a:rPr lang="en-GB" dirty="0" err="1"/>
              <a:t>mel</a:t>
            </a:r>
            <a:r>
              <a:rPr lang="en-GB" dirty="0"/>
              <a:t>, </a:t>
            </a:r>
            <a:r>
              <a:rPr lang="en-GB" dirty="0" err="1"/>
              <a:t>pri</a:t>
            </a:r>
            <a:r>
              <a:rPr lang="en-GB" dirty="0"/>
              <a:t> </a:t>
            </a:r>
            <a:r>
              <a:rPr lang="en-GB" dirty="0" err="1"/>
              <a:t>ea</a:t>
            </a:r>
            <a:r>
              <a:rPr lang="en-GB" dirty="0"/>
              <a:t> </a:t>
            </a:r>
            <a:r>
              <a:rPr lang="en-GB" dirty="0" err="1"/>
              <a:t>meis</a:t>
            </a:r>
            <a:r>
              <a:rPr lang="en-GB" dirty="0"/>
              <a:t> </a:t>
            </a:r>
            <a:r>
              <a:rPr lang="en-GB" dirty="0" err="1"/>
              <a:t>constituam</a:t>
            </a:r>
            <a:r>
              <a:rPr lang="en-GB" dirty="0"/>
              <a:t> </a:t>
            </a:r>
            <a:r>
              <a:rPr lang="en-GB" dirty="0" err="1"/>
              <a:t>repudiandae</a:t>
            </a:r>
            <a:r>
              <a:rPr lang="en-GB" dirty="0"/>
              <a:t>. Et cum </a:t>
            </a:r>
            <a:r>
              <a:rPr lang="en-GB" dirty="0" err="1"/>
              <a:t>idque</a:t>
            </a:r>
            <a:r>
              <a:rPr lang="en-GB" dirty="0"/>
              <a:t> oblique, duo et </a:t>
            </a:r>
            <a:r>
              <a:rPr lang="en-GB" dirty="0" err="1"/>
              <a:t>dolores</a:t>
            </a:r>
            <a:r>
              <a:rPr lang="en-GB" dirty="0"/>
              <a:t> </a:t>
            </a:r>
            <a:r>
              <a:rPr lang="en-GB" dirty="0" err="1"/>
              <a:t>molestie</a:t>
            </a:r>
            <a:r>
              <a:rPr lang="en-GB" dirty="0"/>
              <a:t> perfecto. Lorem ipsum </a:t>
            </a:r>
            <a:r>
              <a:rPr lang="en-GB" dirty="0" err="1"/>
              <a:t>dolor</a:t>
            </a:r>
            <a:r>
              <a:rPr lang="en-GB" dirty="0"/>
              <a:t> sit </a:t>
            </a:r>
            <a:r>
              <a:rPr lang="en-GB" dirty="0" err="1"/>
              <a:t>amet</a:t>
            </a:r>
            <a:r>
              <a:rPr lang="en-GB" dirty="0"/>
              <a:t>, </a:t>
            </a:r>
            <a:r>
              <a:rPr lang="en-GB" dirty="0" err="1"/>
              <a:t>mea</a:t>
            </a:r>
            <a:r>
              <a:rPr lang="en-GB" dirty="0"/>
              <a:t> </a:t>
            </a:r>
            <a:r>
              <a:rPr lang="en-GB" dirty="0" err="1"/>
              <a:t>labitur</a:t>
            </a:r>
            <a:r>
              <a:rPr lang="en-GB" dirty="0"/>
              <a:t> corpora </a:t>
            </a:r>
            <a:r>
              <a:rPr lang="en-GB" dirty="0" err="1"/>
              <a:t>te</a:t>
            </a:r>
            <a:r>
              <a:rPr lang="en-GB" dirty="0"/>
              <a:t>. </a:t>
            </a:r>
            <a:r>
              <a:rPr lang="en-GB" dirty="0" err="1"/>
              <a:t>Usu</a:t>
            </a:r>
            <a:r>
              <a:rPr lang="en-GB" dirty="0"/>
              <a:t> </a:t>
            </a:r>
            <a:r>
              <a:rPr lang="en-GB" dirty="0" err="1"/>
              <a:t>latine</a:t>
            </a:r>
            <a:r>
              <a:rPr lang="en-GB" dirty="0"/>
              <a:t> </a:t>
            </a:r>
            <a:r>
              <a:rPr lang="en-GB" dirty="0" err="1"/>
              <a:t>pertinacia</a:t>
            </a:r>
            <a:r>
              <a:rPr lang="en-GB" dirty="0"/>
              <a:t> </a:t>
            </a:r>
            <a:r>
              <a:rPr lang="en-GB" dirty="0" err="1"/>
              <a:t>ut</a:t>
            </a:r>
            <a:r>
              <a:rPr lang="en-GB" dirty="0"/>
              <a:t>, cu has </a:t>
            </a:r>
            <a:r>
              <a:rPr lang="en-GB" dirty="0" err="1"/>
              <a:t>essent</a:t>
            </a:r>
            <a:r>
              <a:rPr lang="en-GB" dirty="0"/>
              <a:t> </a:t>
            </a:r>
            <a:r>
              <a:rPr lang="en-GB" dirty="0" err="1"/>
              <a:t>accusamus</a:t>
            </a:r>
            <a:r>
              <a:rPr lang="en-GB" dirty="0"/>
              <a:t> </a:t>
            </a:r>
            <a:r>
              <a:rPr lang="en-GB" dirty="0" err="1"/>
              <a:t>reformidans</a:t>
            </a:r>
            <a:r>
              <a:rPr lang="en-GB" dirty="0"/>
              <a:t>, </a:t>
            </a:r>
            <a:r>
              <a:rPr lang="en-GB" dirty="0" err="1"/>
              <a:t>eu</a:t>
            </a:r>
            <a:r>
              <a:rPr lang="en-GB" dirty="0"/>
              <a:t> vim choro </a:t>
            </a:r>
            <a:r>
              <a:rPr lang="en-GB" dirty="0" err="1"/>
              <a:t>dolorum</a:t>
            </a:r>
            <a:r>
              <a:rPr lang="en-GB" dirty="0"/>
              <a:t>. Id </a:t>
            </a:r>
            <a:r>
              <a:rPr lang="en-GB" dirty="0" err="1"/>
              <a:t>audiam</a:t>
            </a:r>
            <a:r>
              <a:rPr lang="en-GB" dirty="0"/>
              <a:t> </a:t>
            </a:r>
            <a:r>
              <a:rPr lang="en-GB" dirty="0" err="1"/>
              <a:t>iudicabit</a:t>
            </a:r>
            <a:r>
              <a:rPr lang="en-GB" dirty="0"/>
              <a:t> vim, no </a:t>
            </a:r>
            <a:r>
              <a:rPr lang="en-GB" dirty="0" err="1"/>
              <a:t>ferri</a:t>
            </a:r>
            <a:r>
              <a:rPr lang="en-GB" dirty="0"/>
              <a:t> </a:t>
            </a:r>
            <a:r>
              <a:rPr lang="en-GB" dirty="0" err="1"/>
              <a:t>doctus</a:t>
            </a:r>
            <a:r>
              <a:rPr lang="en-GB" dirty="0"/>
              <a:t> </a:t>
            </a:r>
            <a:r>
              <a:rPr lang="en-GB" dirty="0" err="1"/>
              <a:t>eleifend</a:t>
            </a:r>
            <a:r>
              <a:rPr lang="en-GB" dirty="0"/>
              <a:t> vis, ex his </a:t>
            </a:r>
            <a:r>
              <a:rPr lang="en-GB" dirty="0" err="1"/>
              <a:t>eleifend</a:t>
            </a:r>
            <a:r>
              <a:rPr lang="en-GB" dirty="0"/>
              <a:t> </a:t>
            </a:r>
            <a:r>
              <a:rPr lang="en-GB" dirty="0" err="1"/>
              <a:t>referrentur</a:t>
            </a:r>
            <a:r>
              <a:rPr lang="en-GB" dirty="0"/>
              <a:t>. Ad </a:t>
            </a:r>
            <a:r>
              <a:rPr lang="en-GB" dirty="0" err="1"/>
              <a:t>consequat</a:t>
            </a:r>
            <a:r>
              <a:rPr lang="en-GB" dirty="0"/>
              <a:t> </a:t>
            </a:r>
            <a:r>
              <a:rPr lang="en-GB" dirty="0" err="1"/>
              <a:t>intellegat</a:t>
            </a:r>
            <a:r>
              <a:rPr lang="en-GB" dirty="0"/>
              <a:t> </a:t>
            </a:r>
            <a:r>
              <a:rPr lang="en-GB" dirty="0" err="1"/>
              <a:t>mel</a:t>
            </a:r>
            <a:r>
              <a:rPr lang="en-GB" dirty="0"/>
              <a:t>, </a:t>
            </a:r>
            <a:r>
              <a:rPr lang="en-GB" dirty="0" err="1"/>
              <a:t>pri</a:t>
            </a:r>
            <a:r>
              <a:rPr lang="en-GB" dirty="0"/>
              <a:t> </a:t>
            </a:r>
            <a:r>
              <a:rPr lang="en-GB" dirty="0" err="1"/>
              <a:t>ea</a:t>
            </a:r>
            <a:r>
              <a:rPr lang="en-GB" dirty="0"/>
              <a:t> </a:t>
            </a:r>
            <a:r>
              <a:rPr lang="en-GB" dirty="0" err="1"/>
              <a:t>meis</a:t>
            </a:r>
            <a:r>
              <a:rPr lang="en-GB" dirty="0"/>
              <a:t> </a:t>
            </a:r>
            <a:r>
              <a:rPr lang="en-GB" dirty="0" err="1"/>
              <a:t>constituam</a:t>
            </a:r>
            <a:r>
              <a:rPr lang="en-GB" dirty="0"/>
              <a:t> </a:t>
            </a:r>
            <a:r>
              <a:rPr lang="en-GB" dirty="0" err="1"/>
              <a:t>repudiandae</a:t>
            </a:r>
            <a:r>
              <a:rPr lang="en-GB" dirty="0"/>
              <a:t>. Et cum </a:t>
            </a:r>
            <a:r>
              <a:rPr lang="en-GB" dirty="0" err="1"/>
              <a:t>idque</a:t>
            </a:r>
            <a:r>
              <a:rPr lang="en-GB" dirty="0"/>
              <a:t> oblique, duo et </a:t>
            </a:r>
            <a:r>
              <a:rPr lang="en-GB" dirty="0" err="1"/>
              <a:t>dolores</a:t>
            </a:r>
            <a:r>
              <a:rPr lang="en-GB" dirty="0"/>
              <a:t> </a:t>
            </a:r>
            <a:r>
              <a:rPr lang="en-GB" dirty="0" err="1"/>
              <a:t>molestie</a:t>
            </a:r>
            <a:r>
              <a:rPr lang="en-GB" dirty="0"/>
              <a:t> perfecto.</a:t>
            </a:r>
          </a:p>
        </p:txBody>
      </p:sp>
      <p:pic>
        <p:nvPicPr>
          <p:cNvPr id="14" name="Picture 13" descr="A picture containing building, wooden, metal, stone&#10;&#10;Description automatically generated">
            <a:extLst>
              <a:ext uri="{FF2B5EF4-FFF2-40B4-BE49-F238E27FC236}">
                <a16:creationId xmlns:a16="http://schemas.microsoft.com/office/drawing/2014/main" id="{32E3D754-4975-4472-8D0A-2491CFE59F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78609" y="-13638"/>
            <a:ext cx="4811059" cy="6247095"/>
          </a:xfrm>
          <a:prstGeom prst="rect">
            <a:avLst/>
          </a:prstGeom>
        </p:spPr>
      </p:pic>
      <p:sp>
        <p:nvSpPr>
          <p:cNvPr id="15" name="Footer Placeholder 4">
            <a:extLst>
              <a:ext uri="{FF2B5EF4-FFF2-40B4-BE49-F238E27FC236}">
                <a16:creationId xmlns:a16="http://schemas.microsoft.com/office/drawing/2014/main" id="{DFCD621C-A85E-5440-8348-12895384153F}"/>
              </a:ext>
            </a:extLst>
          </p:cNvPr>
          <p:cNvSpPr txBox="1">
            <a:spLocks/>
          </p:cNvSpPr>
          <p:nvPr userDrawn="1"/>
        </p:nvSpPr>
        <p:spPr>
          <a:xfrm>
            <a:off x="9326880" y="6414586"/>
            <a:ext cx="2397760" cy="365125"/>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bg1"/>
                </a:solidFill>
                <a:latin typeface="Lato Black" panose="020F0A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Title of presentation here </a:t>
            </a:r>
          </a:p>
        </p:txBody>
      </p:sp>
    </p:spTree>
    <p:extLst>
      <p:ext uri="{BB962C8B-B14F-4D97-AF65-F5344CB8AC3E}">
        <p14:creationId xmlns:p14="http://schemas.microsoft.com/office/powerpoint/2010/main" val="7713349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5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ntents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6210779" cy="563133"/>
          </a:xfrm>
        </p:spPr>
        <p:txBody>
          <a:bodyPr anchor="t">
            <a:normAutofit/>
          </a:bodyPr>
          <a:lstStyle>
            <a:lvl1pPr algn="l">
              <a:defRPr sz="3600" b="1">
                <a:solidFill>
                  <a:schemeClr val="tx1"/>
                </a:solidFill>
                <a:latin typeface="Lato Black" panose="020F0A02020204030203" pitchFamily="34" charset="0"/>
              </a:defRPr>
            </a:lvl1pPr>
          </a:lstStyle>
          <a:p>
            <a:r>
              <a:rPr lang="en-US" dirty="0"/>
              <a:t>Header</a:t>
            </a:r>
            <a:endParaRPr lang="en-GB" dirty="0"/>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1170045"/>
            <a:ext cx="6210778"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Subheader</a:t>
            </a:r>
            <a:endParaRPr lang="en-GB" dirty="0"/>
          </a:p>
        </p:txBody>
      </p:sp>
      <p:sp>
        <p:nvSpPr>
          <p:cNvPr id="5" name="Rectangle 4">
            <a:extLst>
              <a:ext uri="{FF2B5EF4-FFF2-40B4-BE49-F238E27FC236}">
                <a16:creationId xmlns:a16="http://schemas.microsoft.com/office/drawing/2014/main" id="{260C6D8D-CBFA-4E2F-8A33-F84D1D6B8FCB}"/>
              </a:ext>
            </a:extLst>
          </p:cNvPr>
          <p:cNvSpPr/>
          <p:nvPr userDrawn="1"/>
        </p:nvSpPr>
        <p:spPr>
          <a:xfrm>
            <a:off x="7380941" y="1"/>
            <a:ext cx="4811058" cy="621982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88C130E3-1240-4A97-8DE7-D0E12CD0E2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4377" r="24377"/>
          <a:stretch/>
        </p:blipFill>
        <p:spPr>
          <a:xfrm>
            <a:off x="7378609" y="-13638"/>
            <a:ext cx="4811059" cy="6247095"/>
          </a:xfrm>
          <a:prstGeom prst="rect">
            <a:avLst/>
          </a:prstGeom>
        </p:spPr>
      </p:pic>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6" y="1944000"/>
            <a:ext cx="6212689"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Text goes here</a:t>
            </a:r>
          </a:p>
        </p:txBody>
      </p:sp>
      <p:sp>
        <p:nvSpPr>
          <p:cNvPr id="29" name="Text Placeholder 5">
            <a:extLst>
              <a:ext uri="{FF2B5EF4-FFF2-40B4-BE49-F238E27FC236}">
                <a16:creationId xmlns:a16="http://schemas.microsoft.com/office/drawing/2014/main" id="{6C8F3158-698B-45A8-8ACD-102A689027FC}"/>
              </a:ext>
            </a:extLst>
          </p:cNvPr>
          <p:cNvSpPr>
            <a:spLocks noGrp="1"/>
          </p:cNvSpPr>
          <p:nvPr>
            <p:ph type="body" sz="quarter" idx="15" hasCustomPrompt="1"/>
          </p:nvPr>
        </p:nvSpPr>
        <p:spPr>
          <a:xfrm>
            <a:off x="466406" y="3110400"/>
            <a:ext cx="6211733" cy="1411134"/>
          </a:xfrm>
          <a:prstGeom prst="rect">
            <a:avLst/>
          </a:prstGeom>
        </p:spPr>
        <p:txBody>
          <a:bodyPr numCol="2"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dddddddddddddddddddddddddddddddddddddddddddddddddddddddddddddddddddddddddddddddddddddddddddddddddddddddddddddddddddddddddddddddddddddddddddddddddddddddddddddddddddddddddddddddddddddddddddddddddddddddddddddddddddddddddddddddddddd</a:t>
            </a:r>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6212689" cy="1013264"/>
          </a:xfrm>
          <a:prstGeom prst="rect">
            <a:avLst/>
          </a:prstGeom>
        </p:spPr>
        <p:txBody>
          <a:bodyPr numCol="2">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dirty="0"/>
              <a:t>Title of presentation here </a:t>
            </a:r>
          </a:p>
        </p:txBody>
      </p:sp>
    </p:spTree>
    <p:extLst>
      <p:ext uri="{BB962C8B-B14F-4D97-AF65-F5344CB8AC3E}">
        <p14:creationId xmlns:p14="http://schemas.microsoft.com/office/powerpoint/2010/main" val="376617648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s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6210779" cy="563133"/>
          </a:xfrm>
        </p:spPr>
        <p:txBody>
          <a:bodyPr anchor="t">
            <a:normAutofit/>
          </a:bodyPr>
          <a:lstStyle>
            <a:lvl1pPr algn="l">
              <a:defRPr sz="3600" b="1">
                <a:solidFill>
                  <a:schemeClr val="tx1"/>
                </a:solidFill>
                <a:latin typeface="Lato Black" panose="020F0A02020204030203" pitchFamily="34" charset="0"/>
              </a:defRPr>
            </a:lvl1pPr>
          </a:lstStyle>
          <a:p>
            <a:r>
              <a:rPr lang="en-US" dirty="0"/>
              <a:t>Header</a:t>
            </a:r>
            <a:endParaRPr lang="en-GB" dirty="0"/>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59" y="1170045"/>
            <a:ext cx="6210779"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Subheader</a:t>
            </a:r>
            <a:endParaRPr lang="en-GB" dirty="0"/>
          </a:p>
        </p:txBody>
      </p:sp>
      <p:sp>
        <p:nvSpPr>
          <p:cNvPr id="5" name="Rectangle 4">
            <a:extLst>
              <a:ext uri="{FF2B5EF4-FFF2-40B4-BE49-F238E27FC236}">
                <a16:creationId xmlns:a16="http://schemas.microsoft.com/office/drawing/2014/main" id="{260C6D8D-CBFA-4E2F-8A33-F84D1D6B8FCB}"/>
              </a:ext>
            </a:extLst>
          </p:cNvPr>
          <p:cNvSpPr/>
          <p:nvPr userDrawn="1"/>
        </p:nvSpPr>
        <p:spPr>
          <a:xfrm>
            <a:off x="7380941" y="1"/>
            <a:ext cx="4811058" cy="621982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88C130E3-1240-4A97-8DE7-D0E12CD0E2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4392" r="24392"/>
          <a:stretch/>
        </p:blipFill>
        <p:spPr>
          <a:xfrm>
            <a:off x="7378609" y="-13638"/>
            <a:ext cx="4811059" cy="6247095"/>
          </a:xfrm>
          <a:prstGeom prst="rect">
            <a:avLst/>
          </a:prstGeom>
        </p:spPr>
      </p:pic>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6" y="1944166"/>
            <a:ext cx="6212689"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Text goes here</a:t>
            </a:r>
          </a:p>
        </p:txBody>
      </p:sp>
      <p:sp>
        <p:nvSpPr>
          <p:cNvPr id="29" name="Text Placeholder 5">
            <a:extLst>
              <a:ext uri="{FF2B5EF4-FFF2-40B4-BE49-F238E27FC236}">
                <a16:creationId xmlns:a16="http://schemas.microsoft.com/office/drawing/2014/main" id="{6C8F3158-698B-45A8-8ACD-102A689027FC}"/>
              </a:ext>
            </a:extLst>
          </p:cNvPr>
          <p:cNvSpPr>
            <a:spLocks noGrp="1"/>
          </p:cNvSpPr>
          <p:nvPr>
            <p:ph type="body" sz="quarter" idx="15" hasCustomPrompt="1"/>
          </p:nvPr>
        </p:nvSpPr>
        <p:spPr>
          <a:xfrm>
            <a:off x="466406" y="3109911"/>
            <a:ext cx="6211733" cy="1411134"/>
          </a:xfrm>
          <a:prstGeom prst="rect">
            <a:avLst/>
          </a:prstGeom>
        </p:spPr>
        <p:txBody>
          <a:bodyPr numCol="2" spcCol="180000">
            <a:noAutofit/>
          </a:bodyPr>
          <a:lstStyle>
            <a:lvl1pPr marL="285750" indent="-285750">
              <a:spcBef>
                <a:spcPts val="0"/>
              </a:spcBef>
              <a:spcAft>
                <a:spcPts val="900"/>
              </a:spcAft>
              <a:buClr>
                <a:schemeClr val="bg2"/>
              </a:buClr>
              <a:buFont typeface="Arial" panose="020B0604020202020204" pitchFamily="34" charset="0"/>
              <a:buChar char="•"/>
              <a:defRPr sz="1100">
                <a:solidFill>
                  <a:schemeClr val="tx2"/>
                </a:solidFill>
              </a:defRPr>
            </a:lvl1pPr>
          </a:lstStyle>
          <a:p>
            <a:pPr marL="285750" indent="-285750">
              <a:buClr>
                <a:schemeClr val="bg2"/>
              </a:buClr>
              <a:buFont typeface="Arial" panose="020B0604020202020204" pitchFamily="34" charset="0"/>
              <a:buChar char="•"/>
            </a:pPr>
            <a:r>
              <a:rPr lang="en-US" sz="1100" dirty="0"/>
              <a:t>Bullet point</a:t>
            </a:r>
          </a:p>
          <a:p>
            <a:pPr marL="285750" indent="-285750">
              <a:buClr>
                <a:schemeClr val="bg2"/>
              </a:buClr>
              <a:buFont typeface="Arial" panose="020B0604020202020204" pitchFamily="34" charset="0"/>
              <a:buChar char="•"/>
            </a:pPr>
            <a:r>
              <a:rPr lang="en-US" sz="1100" dirty="0"/>
              <a:t>Bullet point</a:t>
            </a:r>
          </a:p>
          <a:p>
            <a:pPr marL="285750" indent="-285750">
              <a:buClr>
                <a:schemeClr val="bg2"/>
              </a:buClr>
              <a:buFont typeface="Arial" panose="020B0604020202020204" pitchFamily="34" charset="0"/>
              <a:buChar char="•"/>
            </a:pPr>
            <a:r>
              <a:rPr lang="en-US" sz="1100" dirty="0"/>
              <a:t>Bullet point </a:t>
            </a:r>
          </a:p>
          <a:p>
            <a:pPr marL="171450" marR="0" lvl="0" indent="-171450" algn="l" defTabSz="914400" rtl="0" eaLnBrk="1" fontAlgn="auto" latinLnBrk="0" hangingPunct="1">
              <a:lnSpc>
                <a:spcPct val="100000"/>
              </a:lnSpc>
              <a:spcBef>
                <a:spcPts val="1100"/>
              </a:spcBef>
              <a:spcAft>
                <a:spcPts val="0"/>
              </a:spcAft>
              <a:buClrTx/>
              <a:buSzTx/>
              <a:tabLst/>
              <a:defRPr/>
            </a:pPr>
            <a:endParaRPr lang="en-GB" dirty="0"/>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6212689" cy="1013264"/>
          </a:xfrm>
          <a:prstGeom prst="rect">
            <a:avLst/>
          </a:prstGeom>
        </p:spPr>
        <p:txBody>
          <a:bodyPr numCol="2">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dirty="0"/>
              <a:t>Title of presentation here </a:t>
            </a:r>
          </a:p>
        </p:txBody>
      </p:sp>
    </p:spTree>
    <p:extLst>
      <p:ext uri="{BB962C8B-B14F-4D97-AF65-F5344CB8AC3E}">
        <p14:creationId xmlns:p14="http://schemas.microsoft.com/office/powerpoint/2010/main" val="191051159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387" y="2096757"/>
            <a:ext cx="10404991" cy="3399276"/>
          </a:xfrm>
        </p:spPr>
        <p:txBody>
          <a:bodyPr anchor="t">
            <a:normAutofit/>
          </a:bodyPr>
          <a:lstStyle>
            <a:lvl1pPr algn="l">
              <a:defRPr sz="4800">
                <a:solidFill>
                  <a:schemeClr val="tx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B7956731-D711-4935-BB24-7DC9F11A974A}" type="datetime1">
              <a:rPr lang="en-GB" smtClean="0"/>
              <a:pPr/>
              <a:t>05/12/2022</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EE2461F-B18F-4F1D-8EE9-99FCACAA27C9}" type="slidenum">
              <a:rPr lang="en-GB" smtClean="0"/>
              <a:pPr/>
              <a:t>‹#›</a:t>
            </a:fld>
            <a:endParaRPr lang="en-GB" dirty="0"/>
          </a:p>
        </p:txBody>
      </p:sp>
      <p:sp>
        <p:nvSpPr>
          <p:cNvPr id="3" name="Subtitle 2"/>
          <p:cNvSpPr>
            <a:spLocks noGrp="1"/>
          </p:cNvSpPr>
          <p:nvPr>
            <p:ph type="subTitle" idx="1"/>
          </p:nvPr>
        </p:nvSpPr>
        <p:spPr>
          <a:xfrm>
            <a:off x="493387" y="2857756"/>
            <a:ext cx="10404991" cy="2638277"/>
          </a:xfrm>
        </p:spPr>
        <p:txBody>
          <a:bodyPr>
            <a:normAutofit/>
          </a:bodyPr>
          <a:lstStyle>
            <a:lvl1pPr marL="0" indent="0" algn="l">
              <a:buNone/>
              <a:defRPr sz="4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10"/>
          <p:cNvSpPr>
            <a:spLocks noGrp="1"/>
          </p:cNvSpPr>
          <p:nvPr>
            <p:ph type="body" sz="quarter" idx="13" hasCustomPrompt="1"/>
          </p:nvPr>
        </p:nvSpPr>
        <p:spPr>
          <a:xfrm>
            <a:off x="472915" y="5787321"/>
            <a:ext cx="4040719" cy="336148"/>
          </a:xfrm>
        </p:spPr>
        <p:txBody>
          <a:bodyPr>
            <a:noAutofit/>
          </a:bodyPr>
          <a:lstStyle>
            <a:lvl1pPr marL="0" indent="0" algn="l">
              <a:buNone/>
              <a:defRPr sz="2400" b="1">
                <a:solidFill>
                  <a:schemeClr val="tx1"/>
                </a:solidFill>
              </a:defRPr>
            </a:lvl1pPr>
          </a:lstStyle>
          <a:p>
            <a:pPr lvl="0"/>
            <a:r>
              <a:rPr lang="en-US" dirty="0"/>
              <a:t>Persons name</a:t>
            </a:r>
          </a:p>
        </p:txBody>
      </p:sp>
      <p:sp>
        <p:nvSpPr>
          <p:cNvPr id="12" name="Text Placeholder 10"/>
          <p:cNvSpPr>
            <a:spLocks noGrp="1"/>
          </p:cNvSpPr>
          <p:nvPr>
            <p:ph type="body" sz="quarter" idx="14" hasCustomPrompt="1"/>
          </p:nvPr>
        </p:nvSpPr>
        <p:spPr>
          <a:xfrm>
            <a:off x="472915" y="6100400"/>
            <a:ext cx="4040719" cy="336148"/>
          </a:xfrm>
        </p:spPr>
        <p:txBody>
          <a:bodyPr>
            <a:noAutofit/>
          </a:bodyPr>
          <a:lstStyle>
            <a:lvl1pPr marL="0" indent="0" algn="l">
              <a:buNone/>
              <a:defRPr sz="2400" b="0">
                <a:solidFill>
                  <a:schemeClr val="tx1"/>
                </a:solidFill>
              </a:defRPr>
            </a:lvl1pPr>
          </a:lstStyle>
          <a:p>
            <a:pPr lvl="0"/>
            <a:r>
              <a:rPr lang="en-US" dirty="0"/>
              <a:t>Title</a:t>
            </a:r>
          </a:p>
        </p:txBody>
      </p:sp>
      <p:sp>
        <p:nvSpPr>
          <p:cNvPr id="13" name="Text Placeholder 10"/>
          <p:cNvSpPr>
            <a:spLocks noGrp="1"/>
          </p:cNvSpPr>
          <p:nvPr>
            <p:ph type="body" sz="quarter" idx="15" hasCustomPrompt="1"/>
          </p:nvPr>
        </p:nvSpPr>
        <p:spPr>
          <a:xfrm>
            <a:off x="4758400" y="5787321"/>
            <a:ext cx="4040719" cy="336148"/>
          </a:xfrm>
        </p:spPr>
        <p:txBody>
          <a:bodyPr>
            <a:noAutofit/>
          </a:bodyPr>
          <a:lstStyle>
            <a:lvl1pPr marL="0" indent="0" algn="l">
              <a:buNone/>
              <a:defRPr sz="2400" b="1">
                <a:solidFill>
                  <a:schemeClr val="tx1"/>
                </a:solidFill>
              </a:defRPr>
            </a:lvl1pPr>
          </a:lstStyle>
          <a:p>
            <a:pPr lvl="0"/>
            <a:r>
              <a:rPr lang="en-US" dirty="0"/>
              <a:t>Date</a:t>
            </a:r>
          </a:p>
        </p:txBody>
      </p:sp>
      <p:pic>
        <p:nvPicPr>
          <p:cNvPr id="17" name="Picture 16">
            <a:extLst>
              <a:ext uri="{FF2B5EF4-FFF2-40B4-BE49-F238E27FC236}">
                <a16:creationId xmlns:a16="http://schemas.microsoft.com/office/drawing/2014/main" id="{442CD503-B937-4859-8CEA-03BDF38150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1361" y="1052205"/>
            <a:ext cx="1008000" cy="950884"/>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D38E670A-760D-46E3-B180-2627CF1BE4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3304" y="500749"/>
            <a:ext cx="2486870" cy="507045"/>
          </a:xfrm>
          <a:prstGeom prst="rect">
            <a:avLst/>
          </a:prstGeom>
        </p:spPr>
      </p:pic>
    </p:spTree>
    <p:extLst>
      <p:ext uri="{BB962C8B-B14F-4D97-AF65-F5344CB8AC3E}">
        <p14:creationId xmlns:p14="http://schemas.microsoft.com/office/powerpoint/2010/main" val="2651753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s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6210779" cy="563133"/>
          </a:xfrm>
        </p:spPr>
        <p:txBody>
          <a:bodyPr anchor="t">
            <a:normAutofit/>
          </a:bodyPr>
          <a:lstStyle>
            <a:lvl1pPr algn="l">
              <a:defRPr sz="3600" b="1">
                <a:solidFill>
                  <a:schemeClr val="tx1"/>
                </a:solidFill>
                <a:latin typeface="Lato Black" panose="020F0A02020204030203" pitchFamily="34" charset="0"/>
              </a:defRPr>
            </a:lvl1pPr>
          </a:lstStyle>
          <a:p>
            <a:r>
              <a:rPr lang="en-US" dirty="0"/>
              <a:t>Header</a:t>
            </a:r>
            <a:endParaRPr lang="en-GB" dirty="0"/>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59" y="1170045"/>
            <a:ext cx="6210779"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Subheader</a:t>
            </a:r>
            <a:endParaRPr lang="en-GB" dirty="0"/>
          </a:p>
        </p:txBody>
      </p:sp>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6" y="1944000"/>
            <a:ext cx="10189153"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Text goes here</a:t>
            </a:r>
          </a:p>
        </p:txBody>
      </p:sp>
      <p:sp>
        <p:nvSpPr>
          <p:cNvPr id="29" name="Text Placeholder 5">
            <a:extLst>
              <a:ext uri="{FF2B5EF4-FFF2-40B4-BE49-F238E27FC236}">
                <a16:creationId xmlns:a16="http://schemas.microsoft.com/office/drawing/2014/main" id="{6C8F3158-698B-45A8-8ACD-102A689027FC}"/>
              </a:ext>
            </a:extLst>
          </p:cNvPr>
          <p:cNvSpPr>
            <a:spLocks noGrp="1"/>
          </p:cNvSpPr>
          <p:nvPr>
            <p:ph type="body" sz="quarter" idx="15" hasCustomPrompt="1"/>
          </p:nvPr>
        </p:nvSpPr>
        <p:spPr>
          <a:xfrm>
            <a:off x="466406" y="3110400"/>
            <a:ext cx="10189153" cy="1411134"/>
          </a:xfrm>
          <a:prstGeom prst="rect">
            <a:avLst/>
          </a:prstGeom>
        </p:spPr>
        <p:txBody>
          <a:bodyPr numCol="1"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dddddddddddddddddddddddddddddddddddddddddddddddddddddddddddddddddddddddddddddddddddddddddddddddddddddddddddddddddddddddddddddddddddddddddddddddddddddddddddddddddddddddddddddddddddddddddddddddddddddddddddddddddddddddddddddddddddd</a:t>
            </a:r>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10189153" cy="1013264"/>
          </a:xfrm>
          <a:prstGeom prst="rect">
            <a:avLst/>
          </a:prstGeom>
        </p:spPr>
        <p:txBody>
          <a:bodyPr numCol="1">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dirty="0"/>
              <a:t>Title of presentation here</a:t>
            </a:r>
          </a:p>
        </p:txBody>
      </p:sp>
    </p:spTree>
    <p:extLst>
      <p:ext uri="{BB962C8B-B14F-4D97-AF65-F5344CB8AC3E}">
        <p14:creationId xmlns:p14="http://schemas.microsoft.com/office/powerpoint/2010/main" val="276057803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10188199" cy="563133"/>
          </a:xfrm>
        </p:spPr>
        <p:txBody>
          <a:bodyPr anchor="t">
            <a:normAutofit/>
          </a:bodyPr>
          <a:lstStyle>
            <a:lvl1pPr algn="l">
              <a:defRPr sz="3600" b="1">
                <a:solidFill>
                  <a:schemeClr val="tx1"/>
                </a:solidFill>
                <a:latin typeface="Lato Black" panose="020F0A02020204030203" pitchFamily="34" charset="0"/>
              </a:defRPr>
            </a:lvl1pPr>
          </a:lstStyle>
          <a:p>
            <a:r>
              <a:rPr lang="en-US" dirty="0"/>
              <a:t>Header</a:t>
            </a:r>
            <a:endParaRPr lang="en-GB" dirty="0"/>
          </a:p>
        </p:txBody>
      </p:sp>
      <p:sp>
        <p:nvSpPr>
          <p:cNvPr id="3" name="Subtitle 2">
            <a:extLst>
              <a:ext uri="{FF2B5EF4-FFF2-40B4-BE49-F238E27FC236}">
                <a16:creationId xmlns:a16="http://schemas.microsoft.com/office/drawing/2014/main" id="{F061853F-D752-4764-9739-CA18B7FD3A42}"/>
              </a:ext>
            </a:extLst>
          </p:cNvPr>
          <p:cNvSpPr>
            <a:spLocks noGrp="1"/>
          </p:cNvSpPr>
          <p:nvPr>
            <p:ph type="subTitle" idx="1" hasCustomPrompt="1"/>
          </p:nvPr>
        </p:nvSpPr>
        <p:spPr>
          <a:xfrm>
            <a:off x="467360" y="1170045"/>
            <a:ext cx="10188198" cy="355118"/>
          </a:xfrm>
          <a:prstGeom prst="rect">
            <a:avLst/>
          </a:prstGeom>
        </p:spPr>
        <p:txBody>
          <a:bodyPr>
            <a:normAutofit/>
          </a:bodyPr>
          <a:lstStyle>
            <a:lvl1pPr marL="0" indent="0" algn="l">
              <a:buNone/>
              <a:defRPr sz="1800" b="0">
                <a:solidFill>
                  <a:schemeClr val="accent2"/>
                </a:solidFill>
                <a:latin typeface="+mn-lt"/>
                <a:ea typeface="Source Sans Pro Black" panose="020B08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Subheader</a:t>
            </a:r>
            <a:endParaRPr lang="en-GB" dirty="0"/>
          </a:p>
        </p:txBody>
      </p:sp>
      <p:sp>
        <p:nvSpPr>
          <p:cNvPr id="28" name="Text Placeholder 5">
            <a:extLst>
              <a:ext uri="{FF2B5EF4-FFF2-40B4-BE49-F238E27FC236}">
                <a16:creationId xmlns:a16="http://schemas.microsoft.com/office/drawing/2014/main" id="{55330C48-080C-4D29-94B8-4E8A9EB285C3}"/>
              </a:ext>
            </a:extLst>
          </p:cNvPr>
          <p:cNvSpPr>
            <a:spLocks noGrp="1"/>
          </p:cNvSpPr>
          <p:nvPr>
            <p:ph type="body" sz="quarter" idx="10" hasCustomPrompt="1"/>
          </p:nvPr>
        </p:nvSpPr>
        <p:spPr>
          <a:xfrm>
            <a:off x="466407" y="1944000"/>
            <a:ext cx="4931556"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Text goes here</a:t>
            </a:r>
          </a:p>
        </p:txBody>
      </p:sp>
      <p:sp>
        <p:nvSpPr>
          <p:cNvPr id="31" name="Text Placeholder 5">
            <a:extLst>
              <a:ext uri="{FF2B5EF4-FFF2-40B4-BE49-F238E27FC236}">
                <a16:creationId xmlns:a16="http://schemas.microsoft.com/office/drawing/2014/main" id="{8C73C264-B8B5-42F6-BC70-D7E96512B60C}"/>
              </a:ext>
            </a:extLst>
          </p:cNvPr>
          <p:cNvSpPr>
            <a:spLocks noGrp="1"/>
          </p:cNvSpPr>
          <p:nvPr>
            <p:ph type="body" sz="quarter" idx="16" hasCustomPrompt="1"/>
          </p:nvPr>
        </p:nvSpPr>
        <p:spPr>
          <a:xfrm>
            <a:off x="466406" y="4669843"/>
            <a:ext cx="4923741" cy="1013264"/>
          </a:xfrm>
          <a:prstGeom prst="rect">
            <a:avLst/>
          </a:prstGeom>
        </p:spPr>
        <p:txBody>
          <a:bodyPr numCol="2">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Pull out text</a:t>
            </a:r>
          </a:p>
        </p:txBody>
      </p:sp>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dirty="0"/>
              <a:t>Title of presentation here </a:t>
            </a:r>
          </a:p>
        </p:txBody>
      </p:sp>
      <p:sp>
        <p:nvSpPr>
          <p:cNvPr id="11" name="Text Placeholder 5">
            <a:extLst>
              <a:ext uri="{FF2B5EF4-FFF2-40B4-BE49-F238E27FC236}">
                <a16:creationId xmlns:a16="http://schemas.microsoft.com/office/drawing/2014/main" id="{C2901AC4-2567-2D4B-A1A8-56003C99A4DD}"/>
              </a:ext>
            </a:extLst>
          </p:cNvPr>
          <p:cNvSpPr>
            <a:spLocks noGrp="1"/>
          </p:cNvSpPr>
          <p:nvPr>
            <p:ph type="body" sz="quarter" idx="17" hasCustomPrompt="1"/>
          </p:nvPr>
        </p:nvSpPr>
        <p:spPr>
          <a:xfrm>
            <a:off x="458591" y="3105573"/>
            <a:ext cx="4931556" cy="1411134"/>
          </a:xfrm>
          <a:prstGeom prst="rect">
            <a:avLst/>
          </a:prstGeom>
        </p:spPr>
        <p:txBody>
          <a:bodyPr numCol="1"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a:t>
            </a:r>
          </a:p>
        </p:txBody>
      </p:sp>
      <p:sp>
        <p:nvSpPr>
          <p:cNvPr id="12" name="Text Placeholder 5">
            <a:extLst>
              <a:ext uri="{FF2B5EF4-FFF2-40B4-BE49-F238E27FC236}">
                <a16:creationId xmlns:a16="http://schemas.microsoft.com/office/drawing/2014/main" id="{D9B21E23-150F-DF4D-884E-F95F42FDBDF5}"/>
              </a:ext>
            </a:extLst>
          </p:cNvPr>
          <p:cNvSpPr>
            <a:spLocks noGrp="1"/>
          </p:cNvSpPr>
          <p:nvPr>
            <p:ph type="body" sz="quarter" idx="18" hasCustomPrompt="1"/>
          </p:nvPr>
        </p:nvSpPr>
        <p:spPr>
          <a:xfrm>
            <a:off x="5731818" y="3105573"/>
            <a:ext cx="4931556" cy="1411134"/>
          </a:xfrm>
          <a:prstGeom prst="rect">
            <a:avLst/>
          </a:prstGeom>
        </p:spPr>
        <p:txBody>
          <a:bodyPr numCol="1" spcCol="180000">
            <a:noAutofit/>
          </a:bodyPr>
          <a:lstStyle>
            <a:lvl1pPr marL="0" indent="0">
              <a:spcBef>
                <a:spcPts val="0"/>
              </a:spcBef>
              <a:spcAft>
                <a:spcPts val="900"/>
              </a:spcAft>
              <a:buNone/>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d dddddddddddddddddddddddddddddddddddddddddddddddddddddddddddddddddddddddddddddddddddddddddddddddddddddddddddddddddddddddddddddddddddddddddddddddddddddddddddddddddddddddd</a:t>
            </a:r>
          </a:p>
        </p:txBody>
      </p:sp>
      <p:sp>
        <p:nvSpPr>
          <p:cNvPr id="13" name="Text Placeholder 5">
            <a:extLst>
              <a:ext uri="{FF2B5EF4-FFF2-40B4-BE49-F238E27FC236}">
                <a16:creationId xmlns:a16="http://schemas.microsoft.com/office/drawing/2014/main" id="{4B19B7DA-21B7-C44F-967C-32288954786E}"/>
              </a:ext>
            </a:extLst>
          </p:cNvPr>
          <p:cNvSpPr>
            <a:spLocks noGrp="1"/>
          </p:cNvSpPr>
          <p:nvPr>
            <p:ph type="body" sz="quarter" idx="19" hasCustomPrompt="1"/>
          </p:nvPr>
        </p:nvSpPr>
        <p:spPr>
          <a:xfrm>
            <a:off x="5724002" y="1948954"/>
            <a:ext cx="4931556"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Text goes here</a:t>
            </a:r>
          </a:p>
        </p:txBody>
      </p:sp>
      <p:sp>
        <p:nvSpPr>
          <p:cNvPr id="14" name="Text Placeholder 5">
            <a:extLst>
              <a:ext uri="{FF2B5EF4-FFF2-40B4-BE49-F238E27FC236}">
                <a16:creationId xmlns:a16="http://schemas.microsoft.com/office/drawing/2014/main" id="{AD062793-0A35-454C-AF2B-9D3057F05B35}"/>
              </a:ext>
            </a:extLst>
          </p:cNvPr>
          <p:cNvSpPr>
            <a:spLocks noGrp="1"/>
          </p:cNvSpPr>
          <p:nvPr>
            <p:ph type="body" sz="quarter" idx="20" hasCustomPrompt="1"/>
          </p:nvPr>
        </p:nvSpPr>
        <p:spPr>
          <a:xfrm>
            <a:off x="5739633" y="4678571"/>
            <a:ext cx="4923741" cy="1013264"/>
          </a:xfrm>
          <a:prstGeom prst="rect">
            <a:avLst/>
          </a:prstGeom>
        </p:spPr>
        <p:txBody>
          <a:bodyPr numCol="2">
            <a:noAutofit/>
          </a:bodyPr>
          <a:lstStyle>
            <a:lvl1pPr marL="0" indent="0">
              <a:buNone/>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Pull out text</a:t>
            </a:r>
          </a:p>
        </p:txBody>
      </p:sp>
    </p:spTree>
    <p:extLst>
      <p:ext uri="{BB962C8B-B14F-4D97-AF65-F5344CB8AC3E}">
        <p14:creationId xmlns:p14="http://schemas.microsoft.com/office/powerpoint/2010/main" val="191992425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6210779" cy="563133"/>
          </a:xfrm>
        </p:spPr>
        <p:txBody>
          <a:bodyPr anchor="t">
            <a:normAutofit/>
          </a:bodyPr>
          <a:lstStyle>
            <a:lvl1pPr algn="l">
              <a:defRPr sz="3600" b="1">
                <a:solidFill>
                  <a:schemeClr val="tx1"/>
                </a:solidFill>
                <a:latin typeface="Lato Black" panose="020F0A02020204030203" pitchFamily="34" charset="0"/>
              </a:defRPr>
            </a:lvl1pPr>
          </a:lstStyle>
          <a:p>
            <a:r>
              <a:rPr lang="en-US" dirty="0"/>
              <a:t>Header</a:t>
            </a:r>
            <a:endParaRPr lang="en-GB" dirty="0"/>
          </a:p>
        </p:txBody>
      </p:sp>
      <p:sp>
        <p:nvSpPr>
          <p:cNvPr id="24" name="Subtitle 2">
            <a:extLst>
              <a:ext uri="{FF2B5EF4-FFF2-40B4-BE49-F238E27FC236}">
                <a16:creationId xmlns:a16="http://schemas.microsoft.com/office/drawing/2014/main" id="{35591FDC-C9B1-462B-8C05-0242957078EE}"/>
              </a:ext>
            </a:extLst>
          </p:cNvPr>
          <p:cNvSpPr>
            <a:spLocks noGrp="1"/>
          </p:cNvSpPr>
          <p:nvPr>
            <p:ph type="subTitle" idx="1" hasCustomPrompt="1"/>
          </p:nvPr>
        </p:nvSpPr>
        <p:spPr>
          <a:xfrm>
            <a:off x="467360" y="1170045"/>
            <a:ext cx="6210778" cy="355118"/>
          </a:xfrm>
          <a:prstGeom prst="rect">
            <a:avLst/>
          </a:prstGeom>
        </p:spPr>
        <p:txBody>
          <a:bodyPr wrap="square">
            <a:spAutoFit/>
          </a:bodyPr>
          <a:lstStyle>
            <a:lvl1pPr marL="0" indent="0" algn="l">
              <a:buNone/>
              <a:defRPr sz="1800" b="0">
                <a:solidFill>
                  <a:schemeClr val="accent2"/>
                </a:solidFill>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Subheader</a:t>
            </a:r>
            <a:endParaRPr lang="en-GB" dirty="0"/>
          </a:p>
        </p:txBody>
      </p:sp>
      <p:sp>
        <p:nvSpPr>
          <p:cNvPr id="33" name="Text Placeholder 5">
            <a:extLst>
              <a:ext uri="{FF2B5EF4-FFF2-40B4-BE49-F238E27FC236}">
                <a16:creationId xmlns:a16="http://schemas.microsoft.com/office/drawing/2014/main" id="{FFE2B4A6-9C4E-4807-8652-625EE9354E4E}"/>
              </a:ext>
            </a:extLst>
          </p:cNvPr>
          <p:cNvSpPr>
            <a:spLocks noGrp="1"/>
          </p:cNvSpPr>
          <p:nvPr>
            <p:ph type="body" sz="quarter" idx="10" hasCustomPrompt="1"/>
          </p:nvPr>
        </p:nvSpPr>
        <p:spPr>
          <a:xfrm>
            <a:off x="466406" y="1944166"/>
            <a:ext cx="6212689" cy="1013264"/>
          </a:xfrm>
          <a:prstGeom prst="rect">
            <a:avLst/>
          </a:prstGeom>
        </p:spPr>
        <p:txBody>
          <a:bodyPr numCol="1">
            <a:noAutofit/>
          </a:bodyPr>
          <a:lstStyle>
            <a:lvl1pPr marL="0" indent="0">
              <a:spcBef>
                <a:spcPts val="0"/>
              </a:spcBef>
              <a:buNone/>
              <a:defRPr sz="20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Text goes here</a:t>
            </a:r>
          </a:p>
        </p:txBody>
      </p:sp>
      <p:sp>
        <p:nvSpPr>
          <p:cNvPr id="34" name="Text Placeholder 5">
            <a:extLst>
              <a:ext uri="{FF2B5EF4-FFF2-40B4-BE49-F238E27FC236}">
                <a16:creationId xmlns:a16="http://schemas.microsoft.com/office/drawing/2014/main" id="{8A149548-EC68-4971-9F99-1ABEC521FAB7}"/>
              </a:ext>
            </a:extLst>
          </p:cNvPr>
          <p:cNvSpPr>
            <a:spLocks noGrp="1"/>
          </p:cNvSpPr>
          <p:nvPr>
            <p:ph type="body" sz="quarter" idx="15" hasCustomPrompt="1"/>
          </p:nvPr>
        </p:nvSpPr>
        <p:spPr>
          <a:xfrm>
            <a:off x="466406" y="3109911"/>
            <a:ext cx="6211733" cy="1411134"/>
          </a:xfrm>
          <a:prstGeom prst="rect">
            <a:avLst/>
          </a:prstGeom>
        </p:spPr>
        <p:txBody>
          <a:bodyPr numCol="2" spcCol="180000">
            <a:noAutofit/>
          </a:bodyPr>
          <a:lstStyle>
            <a:lvl1pPr marL="0" marR="0" indent="0" algn="l" defTabSz="914400" rtl="0" eaLnBrk="1" fontAlgn="auto" latinLnBrk="0" hangingPunct="1">
              <a:lnSpc>
                <a:spcPct val="100000"/>
              </a:lnSpc>
              <a:spcBef>
                <a:spcPts val="1100"/>
              </a:spcBef>
              <a:spcAft>
                <a:spcPts val="0"/>
              </a:spcAft>
              <a:buClrTx/>
              <a:buSzTx/>
              <a:buFontTx/>
              <a:buNone/>
              <a:tabLst/>
              <a:defRPr sz="1100">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Lorem ipsum </a:t>
            </a:r>
            <a:r>
              <a:rPr lang="en-GB" dirty="0" err="1"/>
              <a:t>dolor</a:t>
            </a:r>
            <a:r>
              <a:rPr lang="en-GB" dirty="0"/>
              <a:t> sit </a:t>
            </a:r>
            <a:r>
              <a:rPr lang="en-GB" dirty="0" err="1"/>
              <a:t>amet</a:t>
            </a:r>
            <a:r>
              <a:rPr lang="en-GB" dirty="0"/>
              <a:t>, </a:t>
            </a:r>
            <a:r>
              <a:rPr lang="en-GB" dirty="0" err="1"/>
              <a:t>mea</a:t>
            </a:r>
            <a:r>
              <a:rPr lang="en-GB" dirty="0"/>
              <a:t> </a:t>
            </a:r>
            <a:r>
              <a:rPr lang="en-GB" dirty="0" err="1"/>
              <a:t>labitur</a:t>
            </a:r>
            <a:r>
              <a:rPr lang="en-GB" dirty="0"/>
              <a:t> corpora </a:t>
            </a:r>
            <a:r>
              <a:rPr lang="en-GB" dirty="0" err="1"/>
              <a:t>te</a:t>
            </a:r>
            <a:r>
              <a:rPr lang="en-GB" dirty="0"/>
              <a:t>. </a:t>
            </a:r>
            <a:r>
              <a:rPr lang="en-GB" dirty="0" err="1"/>
              <a:t>Usu</a:t>
            </a:r>
            <a:r>
              <a:rPr lang="en-GB" dirty="0"/>
              <a:t> </a:t>
            </a:r>
            <a:r>
              <a:rPr lang="en-GB" dirty="0" err="1"/>
              <a:t>latine</a:t>
            </a:r>
            <a:r>
              <a:rPr lang="en-GB" dirty="0"/>
              <a:t> </a:t>
            </a:r>
            <a:r>
              <a:rPr lang="en-GB" dirty="0" err="1"/>
              <a:t>pertinacia</a:t>
            </a:r>
            <a:r>
              <a:rPr lang="en-GB" dirty="0"/>
              <a:t> </a:t>
            </a:r>
            <a:r>
              <a:rPr lang="en-GB" dirty="0" err="1"/>
              <a:t>ut</a:t>
            </a:r>
            <a:r>
              <a:rPr lang="en-GB" dirty="0"/>
              <a:t>, cu has </a:t>
            </a:r>
            <a:r>
              <a:rPr lang="en-GB" dirty="0" err="1"/>
              <a:t>essent</a:t>
            </a:r>
            <a:r>
              <a:rPr lang="en-GB" dirty="0"/>
              <a:t> </a:t>
            </a:r>
            <a:r>
              <a:rPr lang="en-GB" dirty="0" err="1"/>
              <a:t>accusamus</a:t>
            </a:r>
            <a:r>
              <a:rPr lang="en-GB" dirty="0"/>
              <a:t> </a:t>
            </a:r>
            <a:r>
              <a:rPr lang="en-GB" dirty="0" err="1"/>
              <a:t>reformidans</a:t>
            </a:r>
            <a:r>
              <a:rPr lang="en-GB" dirty="0"/>
              <a:t>, </a:t>
            </a:r>
            <a:r>
              <a:rPr lang="en-GB" dirty="0" err="1"/>
              <a:t>eu</a:t>
            </a:r>
            <a:r>
              <a:rPr lang="en-GB" dirty="0"/>
              <a:t> vim choro </a:t>
            </a:r>
            <a:r>
              <a:rPr lang="en-GB" dirty="0" err="1"/>
              <a:t>dolorum</a:t>
            </a:r>
            <a:r>
              <a:rPr lang="en-GB" dirty="0"/>
              <a:t>. Id </a:t>
            </a:r>
            <a:r>
              <a:rPr lang="en-GB" dirty="0" err="1"/>
              <a:t>audiam</a:t>
            </a:r>
            <a:r>
              <a:rPr lang="en-GB" dirty="0"/>
              <a:t> </a:t>
            </a:r>
            <a:r>
              <a:rPr lang="en-GB" dirty="0" err="1"/>
              <a:t>iudicabit</a:t>
            </a:r>
            <a:r>
              <a:rPr lang="en-GB" dirty="0"/>
              <a:t> vim, no </a:t>
            </a:r>
            <a:r>
              <a:rPr lang="en-GB" dirty="0" err="1"/>
              <a:t>ferri</a:t>
            </a:r>
            <a:r>
              <a:rPr lang="en-GB" dirty="0"/>
              <a:t> </a:t>
            </a:r>
            <a:r>
              <a:rPr lang="en-GB" dirty="0" err="1"/>
              <a:t>doctus</a:t>
            </a:r>
            <a:r>
              <a:rPr lang="en-GB" dirty="0"/>
              <a:t> </a:t>
            </a:r>
            <a:r>
              <a:rPr lang="en-GB" dirty="0" err="1"/>
              <a:t>eleifend</a:t>
            </a:r>
            <a:r>
              <a:rPr lang="en-GB" dirty="0"/>
              <a:t> vis, ex his </a:t>
            </a:r>
            <a:r>
              <a:rPr lang="en-GB" dirty="0" err="1"/>
              <a:t>eleifend</a:t>
            </a:r>
            <a:r>
              <a:rPr lang="en-GB" dirty="0"/>
              <a:t> </a:t>
            </a:r>
            <a:r>
              <a:rPr lang="en-GB" dirty="0" err="1"/>
              <a:t>referrentur</a:t>
            </a:r>
            <a:r>
              <a:rPr lang="en-GB" dirty="0"/>
              <a:t>.</a:t>
            </a:r>
          </a:p>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 Ad </a:t>
            </a:r>
            <a:r>
              <a:rPr lang="en-GB" dirty="0" err="1"/>
              <a:t>consequat</a:t>
            </a:r>
            <a:r>
              <a:rPr lang="en-GB" dirty="0"/>
              <a:t> </a:t>
            </a:r>
            <a:r>
              <a:rPr lang="en-GB" dirty="0" err="1"/>
              <a:t>intellegat</a:t>
            </a:r>
            <a:r>
              <a:rPr lang="en-GB" dirty="0"/>
              <a:t> </a:t>
            </a:r>
            <a:r>
              <a:rPr lang="en-GB" dirty="0" err="1"/>
              <a:t>mel</a:t>
            </a:r>
            <a:r>
              <a:rPr lang="en-GB" dirty="0"/>
              <a:t>, </a:t>
            </a:r>
            <a:r>
              <a:rPr lang="en-GB" dirty="0" err="1"/>
              <a:t>pri</a:t>
            </a:r>
            <a:r>
              <a:rPr lang="en-GB" dirty="0"/>
              <a:t> </a:t>
            </a:r>
            <a:r>
              <a:rPr lang="en-GB" dirty="0" err="1"/>
              <a:t>ea</a:t>
            </a:r>
            <a:r>
              <a:rPr lang="en-GB" dirty="0"/>
              <a:t> </a:t>
            </a:r>
            <a:r>
              <a:rPr lang="en-GB" dirty="0" err="1"/>
              <a:t>meis</a:t>
            </a:r>
            <a:r>
              <a:rPr lang="en-GB" dirty="0"/>
              <a:t> </a:t>
            </a:r>
            <a:r>
              <a:rPr lang="en-GB" dirty="0" err="1"/>
              <a:t>constituam</a:t>
            </a:r>
            <a:r>
              <a:rPr lang="en-GB" dirty="0"/>
              <a:t> </a:t>
            </a:r>
            <a:r>
              <a:rPr lang="en-GB" dirty="0" err="1"/>
              <a:t>repudiandae</a:t>
            </a:r>
            <a:r>
              <a:rPr lang="en-GB" dirty="0"/>
              <a:t>. Et cum </a:t>
            </a:r>
            <a:r>
              <a:rPr lang="en-GB" dirty="0" err="1"/>
              <a:t>idque</a:t>
            </a:r>
            <a:r>
              <a:rPr lang="en-GB" dirty="0"/>
              <a:t> oblique, duo et </a:t>
            </a:r>
            <a:r>
              <a:rPr lang="en-GB" dirty="0" err="1"/>
              <a:t>dolores</a:t>
            </a:r>
            <a:r>
              <a:rPr lang="en-GB" dirty="0"/>
              <a:t> </a:t>
            </a:r>
            <a:r>
              <a:rPr lang="en-GB" dirty="0" err="1"/>
              <a:t>molestie</a:t>
            </a:r>
            <a:r>
              <a:rPr lang="en-GB" dirty="0"/>
              <a:t> perfecto. Lorem ipsum </a:t>
            </a:r>
            <a:r>
              <a:rPr lang="en-GB" dirty="0" err="1"/>
              <a:t>dolor</a:t>
            </a:r>
            <a:r>
              <a:rPr lang="en-GB" dirty="0"/>
              <a:t> sit </a:t>
            </a:r>
            <a:r>
              <a:rPr lang="en-GB" dirty="0" err="1"/>
              <a:t>amet</a:t>
            </a:r>
            <a:r>
              <a:rPr lang="en-GB" dirty="0"/>
              <a:t>, </a:t>
            </a:r>
            <a:r>
              <a:rPr lang="en-GB" dirty="0" err="1"/>
              <a:t>mea</a:t>
            </a:r>
            <a:r>
              <a:rPr lang="en-GB" dirty="0"/>
              <a:t> </a:t>
            </a:r>
            <a:r>
              <a:rPr lang="en-GB" dirty="0" err="1"/>
              <a:t>labitur</a:t>
            </a:r>
            <a:r>
              <a:rPr lang="en-GB" dirty="0"/>
              <a:t> corpora </a:t>
            </a:r>
            <a:r>
              <a:rPr lang="en-GB" dirty="0" err="1"/>
              <a:t>te</a:t>
            </a:r>
            <a:r>
              <a:rPr lang="en-GB" dirty="0"/>
              <a:t>. </a:t>
            </a:r>
            <a:r>
              <a:rPr lang="en-GB" dirty="0" err="1"/>
              <a:t>Usu</a:t>
            </a:r>
            <a:r>
              <a:rPr lang="en-GB" dirty="0"/>
              <a:t> </a:t>
            </a:r>
            <a:r>
              <a:rPr lang="en-GB" dirty="0" err="1"/>
              <a:t>latine</a:t>
            </a:r>
            <a:r>
              <a:rPr lang="en-GB" dirty="0"/>
              <a:t> </a:t>
            </a:r>
            <a:r>
              <a:rPr lang="en-GB" dirty="0" err="1"/>
              <a:t>pertinacia</a:t>
            </a:r>
            <a:r>
              <a:rPr lang="en-GB" dirty="0"/>
              <a:t> </a:t>
            </a:r>
            <a:r>
              <a:rPr lang="en-GB" dirty="0" err="1"/>
              <a:t>ut</a:t>
            </a:r>
            <a:r>
              <a:rPr lang="en-GB" dirty="0"/>
              <a:t>, cu has </a:t>
            </a:r>
            <a:r>
              <a:rPr lang="en-GB" dirty="0" err="1"/>
              <a:t>essent</a:t>
            </a:r>
            <a:r>
              <a:rPr lang="en-GB" dirty="0"/>
              <a:t> </a:t>
            </a:r>
            <a:r>
              <a:rPr lang="en-GB" dirty="0" err="1"/>
              <a:t>accusamus</a:t>
            </a:r>
            <a:r>
              <a:rPr lang="en-GB" dirty="0"/>
              <a:t> </a:t>
            </a:r>
            <a:r>
              <a:rPr lang="en-GB" dirty="0" err="1"/>
              <a:t>reformidans</a:t>
            </a:r>
            <a:r>
              <a:rPr lang="en-GB" dirty="0"/>
              <a:t>. Eu vim choro </a:t>
            </a:r>
            <a:r>
              <a:rPr lang="en-GB" dirty="0" err="1"/>
              <a:t>dolorum</a:t>
            </a:r>
            <a:r>
              <a:rPr lang="en-GB" dirty="0"/>
              <a:t>. Id </a:t>
            </a:r>
            <a:r>
              <a:rPr lang="en-GB" dirty="0" err="1"/>
              <a:t>audiam</a:t>
            </a:r>
            <a:r>
              <a:rPr lang="en-GB" dirty="0"/>
              <a:t> </a:t>
            </a:r>
            <a:r>
              <a:rPr lang="en-GB" dirty="0" err="1"/>
              <a:t>iudicabit</a:t>
            </a:r>
            <a:r>
              <a:rPr lang="en-GB" dirty="0"/>
              <a:t> vim, no </a:t>
            </a:r>
            <a:r>
              <a:rPr lang="en-GB" dirty="0" err="1"/>
              <a:t>ferri</a:t>
            </a:r>
            <a:r>
              <a:rPr lang="en-GB" dirty="0"/>
              <a:t> </a:t>
            </a:r>
            <a:r>
              <a:rPr lang="en-GB" dirty="0" err="1"/>
              <a:t>doctus</a:t>
            </a:r>
            <a:r>
              <a:rPr lang="en-GB" dirty="0"/>
              <a:t> </a:t>
            </a:r>
            <a:r>
              <a:rPr lang="en-GB" dirty="0" err="1"/>
              <a:t>eleifend</a:t>
            </a:r>
            <a:r>
              <a:rPr lang="en-GB" dirty="0"/>
              <a:t> vis, ex his </a:t>
            </a:r>
            <a:r>
              <a:rPr lang="en-GB" dirty="0" err="1"/>
              <a:t>eleifend</a:t>
            </a:r>
            <a:r>
              <a:rPr lang="en-GB" dirty="0"/>
              <a:t> </a:t>
            </a:r>
            <a:r>
              <a:rPr lang="en-GB" dirty="0" err="1"/>
              <a:t>referrentur</a:t>
            </a:r>
            <a:r>
              <a:rPr lang="en-GB" dirty="0"/>
              <a:t>. Ad </a:t>
            </a:r>
            <a:r>
              <a:rPr lang="en-GB" dirty="0" err="1"/>
              <a:t>consequat</a:t>
            </a:r>
            <a:r>
              <a:rPr lang="en-GB" dirty="0"/>
              <a:t> </a:t>
            </a:r>
            <a:r>
              <a:rPr lang="en-GB" dirty="0" err="1"/>
              <a:t>intellegat</a:t>
            </a:r>
            <a:r>
              <a:rPr lang="en-GB" dirty="0"/>
              <a:t> </a:t>
            </a:r>
            <a:r>
              <a:rPr lang="en-GB" dirty="0" err="1"/>
              <a:t>mel</a:t>
            </a:r>
            <a:r>
              <a:rPr lang="en-GB" dirty="0"/>
              <a:t>, </a:t>
            </a:r>
            <a:r>
              <a:rPr lang="en-GB" dirty="0" err="1"/>
              <a:t>pri</a:t>
            </a:r>
            <a:r>
              <a:rPr lang="en-GB" dirty="0"/>
              <a:t> </a:t>
            </a:r>
            <a:r>
              <a:rPr lang="en-GB" dirty="0" err="1"/>
              <a:t>ea</a:t>
            </a:r>
            <a:r>
              <a:rPr lang="en-GB" dirty="0"/>
              <a:t> </a:t>
            </a:r>
            <a:r>
              <a:rPr lang="en-GB" dirty="0" err="1"/>
              <a:t>meis</a:t>
            </a:r>
            <a:r>
              <a:rPr lang="en-GB" dirty="0"/>
              <a:t> </a:t>
            </a:r>
            <a:r>
              <a:rPr lang="en-GB" dirty="0" err="1"/>
              <a:t>constituam</a:t>
            </a:r>
            <a:r>
              <a:rPr lang="en-GB" dirty="0"/>
              <a:t> </a:t>
            </a:r>
            <a:r>
              <a:rPr lang="en-GB" dirty="0" err="1"/>
              <a:t>repudiandae</a:t>
            </a:r>
            <a:r>
              <a:rPr lang="en-GB" dirty="0"/>
              <a:t>. Et cum </a:t>
            </a:r>
            <a:r>
              <a:rPr lang="en-GB" dirty="0" err="1"/>
              <a:t>idque</a:t>
            </a:r>
            <a:r>
              <a:rPr lang="en-GB" dirty="0"/>
              <a:t> oblique, duo et </a:t>
            </a:r>
            <a:r>
              <a:rPr lang="en-GB" dirty="0" err="1"/>
              <a:t>dolores</a:t>
            </a:r>
            <a:r>
              <a:rPr lang="en-GB" dirty="0"/>
              <a:t> </a:t>
            </a:r>
            <a:r>
              <a:rPr lang="en-GB" dirty="0" err="1"/>
              <a:t>molestie</a:t>
            </a:r>
            <a:r>
              <a:rPr lang="en-GB" dirty="0"/>
              <a:t> perfecto.</a:t>
            </a:r>
          </a:p>
        </p:txBody>
      </p:sp>
      <p:sp>
        <p:nvSpPr>
          <p:cNvPr id="35" name="Text Placeholder 5">
            <a:extLst>
              <a:ext uri="{FF2B5EF4-FFF2-40B4-BE49-F238E27FC236}">
                <a16:creationId xmlns:a16="http://schemas.microsoft.com/office/drawing/2014/main" id="{29B3B91D-304D-43AC-B7C6-0E10801F6E1C}"/>
              </a:ext>
            </a:extLst>
          </p:cNvPr>
          <p:cNvSpPr>
            <a:spLocks noGrp="1"/>
          </p:cNvSpPr>
          <p:nvPr>
            <p:ph type="body" sz="quarter" idx="16" hasCustomPrompt="1"/>
          </p:nvPr>
        </p:nvSpPr>
        <p:spPr>
          <a:xfrm>
            <a:off x="466406" y="4669843"/>
            <a:ext cx="6212689" cy="1013264"/>
          </a:xfrm>
          <a:prstGeom prst="rect">
            <a:avLst/>
          </a:prstGeom>
        </p:spPr>
        <p:txBody>
          <a:bodyPr numCol="2" spcCol="180000">
            <a:noAutofit/>
          </a:bodyPr>
          <a:lstStyle>
            <a:lvl1pPr marL="0" marR="0" indent="0" algn="l" defTabSz="914400" rtl="0" eaLnBrk="1" fontAlgn="auto" latinLnBrk="0" hangingPunct="1">
              <a:lnSpc>
                <a:spcPct val="100000"/>
              </a:lnSpc>
              <a:spcBef>
                <a:spcPts val="1100"/>
              </a:spcBef>
              <a:spcAft>
                <a:spcPts val="0"/>
              </a:spcAft>
              <a:buClrTx/>
              <a:buSzTx/>
              <a:buFontTx/>
              <a:buNone/>
              <a:tabLst/>
              <a:defRPr sz="1600">
                <a:solidFill>
                  <a:schemeClr val="accent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Lorem ipsum </a:t>
            </a:r>
            <a:r>
              <a:rPr lang="en-GB" dirty="0" err="1"/>
              <a:t>dolor</a:t>
            </a:r>
            <a:r>
              <a:rPr lang="en-GB" dirty="0"/>
              <a:t> sit </a:t>
            </a:r>
            <a:r>
              <a:rPr lang="en-GB" dirty="0" err="1"/>
              <a:t>amet</a:t>
            </a:r>
            <a:r>
              <a:rPr lang="en-GB" dirty="0"/>
              <a:t>, </a:t>
            </a:r>
            <a:r>
              <a:rPr lang="en-GB" dirty="0" err="1"/>
              <a:t>mea</a:t>
            </a:r>
            <a:r>
              <a:rPr lang="en-GB" dirty="0"/>
              <a:t> </a:t>
            </a:r>
            <a:r>
              <a:rPr lang="en-GB" dirty="0" err="1"/>
              <a:t>labitur</a:t>
            </a:r>
            <a:r>
              <a:rPr lang="en-GB" dirty="0"/>
              <a:t> corpora </a:t>
            </a:r>
            <a:r>
              <a:rPr lang="en-GB" dirty="0" err="1"/>
              <a:t>te</a:t>
            </a:r>
            <a:r>
              <a:rPr lang="en-GB" dirty="0"/>
              <a:t>. </a:t>
            </a:r>
            <a:r>
              <a:rPr lang="en-GB" dirty="0" err="1"/>
              <a:t>Usu</a:t>
            </a:r>
            <a:r>
              <a:rPr lang="en-GB" dirty="0"/>
              <a:t> </a:t>
            </a:r>
            <a:r>
              <a:rPr lang="en-GB" dirty="0" err="1"/>
              <a:t>latine</a:t>
            </a:r>
            <a:r>
              <a:rPr lang="en-GB" dirty="0"/>
              <a:t> </a:t>
            </a:r>
            <a:r>
              <a:rPr lang="en-GB" dirty="0" err="1"/>
              <a:t>pertinacia</a:t>
            </a:r>
            <a:r>
              <a:rPr lang="en-GB" dirty="0"/>
              <a:t> </a:t>
            </a:r>
            <a:r>
              <a:rPr lang="en-GB" dirty="0" err="1"/>
              <a:t>ut</a:t>
            </a:r>
            <a:r>
              <a:rPr lang="en-GB" dirty="0"/>
              <a:t>, cu has </a:t>
            </a:r>
            <a:r>
              <a:rPr lang="en-GB" dirty="0" err="1"/>
              <a:t>essent</a:t>
            </a:r>
            <a:r>
              <a:rPr lang="en-GB" dirty="0"/>
              <a:t> </a:t>
            </a:r>
            <a:r>
              <a:rPr lang="en-GB" dirty="0" err="1"/>
              <a:t>accusamus</a:t>
            </a:r>
            <a:r>
              <a:rPr lang="en-GB" dirty="0"/>
              <a:t> </a:t>
            </a:r>
            <a:r>
              <a:rPr lang="en-GB" dirty="0" err="1"/>
              <a:t>reformidans</a:t>
            </a:r>
            <a:r>
              <a:rPr lang="en-GB" dirty="0"/>
              <a:t>, </a:t>
            </a:r>
            <a:r>
              <a:rPr lang="en-GB" dirty="0" err="1"/>
              <a:t>eu</a:t>
            </a:r>
            <a:r>
              <a:rPr lang="en-GB" dirty="0"/>
              <a:t> vim choro </a:t>
            </a:r>
            <a:r>
              <a:rPr lang="en-GB" dirty="0" err="1"/>
              <a:t>dolorum</a:t>
            </a:r>
            <a:r>
              <a:rPr lang="en-GB" dirty="0"/>
              <a:t>. Id </a:t>
            </a:r>
            <a:r>
              <a:rPr lang="en-GB" dirty="0" err="1"/>
              <a:t>audiam</a:t>
            </a:r>
            <a:r>
              <a:rPr lang="en-GB" dirty="0"/>
              <a:t> </a:t>
            </a:r>
            <a:r>
              <a:rPr lang="en-GB" dirty="0" err="1"/>
              <a:t>iudicabit</a:t>
            </a:r>
            <a:r>
              <a:rPr lang="en-GB" dirty="0"/>
              <a:t> vim, no </a:t>
            </a:r>
            <a:r>
              <a:rPr lang="en-GB" dirty="0" err="1"/>
              <a:t>ferri</a:t>
            </a:r>
            <a:r>
              <a:rPr lang="en-GB" dirty="0"/>
              <a:t> </a:t>
            </a:r>
            <a:r>
              <a:rPr lang="en-GB" dirty="0" err="1"/>
              <a:t>doctus</a:t>
            </a:r>
            <a:r>
              <a:rPr lang="en-GB" dirty="0"/>
              <a:t> </a:t>
            </a:r>
            <a:r>
              <a:rPr lang="en-GB" dirty="0" err="1"/>
              <a:t>eleifend</a:t>
            </a:r>
            <a:r>
              <a:rPr lang="en-GB" dirty="0"/>
              <a:t> vis, ex his </a:t>
            </a:r>
            <a:r>
              <a:rPr lang="en-GB" dirty="0" err="1"/>
              <a:t>eleifend</a:t>
            </a:r>
            <a:r>
              <a:rPr lang="en-GB" dirty="0"/>
              <a:t> </a:t>
            </a:r>
            <a:r>
              <a:rPr lang="en-GB" dirty="0" err="1"/>
              <a:t>referrentur</a:t>
            </a:r>
            <a:r>
              <a:rPr lang="en-GB" dirty="0"/>
              <a:t>. </a:t>
            </a:r>
          </a:p>
        </p:txBody>
      </p:sp>
      <p:sp>
        <p:nvSpPr>
          <p:cNvPr id="36" name="Text Placeholder 5">
            <a:extLst>
              <a:ext uri="{FF2B5EF4-FFF2-40B4-BE49-F238E27FC236}">
                <a16:creationId xmlns:a16="http://schemas.microsoft.com/office/drawing/2014/main" id="{25E4B07E-DAAA-4965-B24B-60BC8A24BFC9}"/>
              </a:ext>
            </a:extLst>
          </p:cNvPr>
          <p:cNvSpPr>
            <a:spLocks noGrp="1"/>
          </p:cNvSpPr>
          <p:nvPr>
            <p:ph type="body" sz="quarter" idx="17" hasCustomPrompt="1"/>
          </p:nvPr>
        </p:nvSpPr>
        <p:spPr>
          <a:xfrm>
            <a:off x="7680960" y="1970013"/>
            <a:ext cx="3926124" cy="2284724"/>
          </a:xfrm>
          <a:prstGeom prst="rect">
            <a:avLst/>
          </a:prstGeom>
        </p:spPr>
        <p:txBody>
          <a:bodyPr numCol="1">
            <a:noAutofit/>
          </a:bodyPr>
          <a:lstStyle>
            <a:lvl1pPr marL="0" indent="0">
              <a:buNone/>
              <a:defRPr sz="280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Quote to go here</a:t>
            </a:r>
          </a:p>
        </p:txBody>
      </p:sp>
      <p:sp>
        <p:nvSpPr>
          <p:cNvPr id="37" name="Text Placeholder 5">
            <a:extLst>
              <a:ext uri="{FF2B5EF4-FFF2-40B4-BE49-F238E27FC236}">
                <a16:creationId xmlns:a16="http://schemas.microsoft.com/office/drawing/2014/main" id="{31C3904E-5EC9-416D-BB28-B54E5E0ACC46}"/>
              </a:ext>
            </a:extLst>
          </p:cNvPr>
          <p:cNvSpPr>
            <a:spLocks noGrp="1"/>
          </p:cNvSpPr>
          <p:nvPr>
            <p:ph type="body" sz="quarter" idx="18" hasCustomPrompt="1"/>
          </p:nvPr>
        </p:nvSpPr>
        <p:spPr>
          <a:xfrm>
            <a:off x="7739963" y="4351437"/>
            <a:ext cx="3926124" cy="244007"/>
          </a:xfrm>
          <a:prstGeom prst="rect">
            <a:avLst/>
          </a:prstGeom>
        </p:spPr>
        <p:txBody>
          <a:bodyPr numCol="2">
            <a:normAutofit/>
          </a:bodyPr>
          <a:lstStyle>
            <a:lvl1pPr marL="0" indent="0">
              <a:buNone/>
              <a:defRPr sz="2000">
                <a:solidFill>
                  <a:schemeClr val="tx2"/>
                </a:solidFill>
              </a:defRPr>
            </a:lvl1p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Source Sans Pro SemiBold" panose="020B0603030403020204" pitchFamily="34" charset="0"/>
                <a:ea typeface="Source Sans Pro SemiBold" panose="020B0603030403020204" pitchFamily="34" charset="0"/>
                <a:cs typeface="+mn-cs"/>
              </a:rPr>
              <a:t>Name | Job Title</a:t>
            </a:r>
          </a:p>
        </p:txBody>
      </p:sp>
      <p:pic>
        <p:nvPicPr>
          <p:cNvPr id="4" name="Graphic 3">
            <a:extLst>
              <a:ext uri="{FF2B5EF4-FFF2-40B4-BE49-F238E27FC236}">
                <a16:creationId xmlns:a16="http://schemas.microsoft.com/office/drawing/2014/main" id="{9621EE76-34A3-467C-B8CB-3982FB47F6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87124" y="1335878"/>
            <a:ext cx="689774" cy="545485"/>
          </a:xfrm>
          <a:prstGeom prst="rect">
            <a:avLst/>
          </a:prstGeom>
        </p:spPr>
      </p:pic>
      <p:sp>
        <p:nvSpPr>
          <p:cNvPr id="17" name="Rectangle 16">
            <a:extLst>
              <a:ext uri="{FF2B5EF4-FFF2-40B4-BE49-F238E27FC236}">
                <a16:creationId xmlns:a16="http://schemas.microsoft.com/office/drawing/2014/main" id="{339E7FA3-9B9A-4E65-8E75-17B4C19BDAAF}"/>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0">
            <a:extLst>
              <a:ext uri="{FF2B5EF4-FFF2-40B4-BE49-F238E27FC236}">
                <a16:creationId xmlns:a16="http://schemas.microsoft.com/office/drawing/2014/main" id="{E98597F9-265D-4506-9365-1134D34CDC33}"/>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descr="Logo&#10;&#10;Description automatically generated">
            <a:extLst>
              <a:ext uri="{FF2B5EF4-FFF2-40B4-BE49-F238E27FC236}">
                <a16:creationId xmlns:a16="http://schemas.microsoft.com/office/drawing/2014/main" id="{7D477DE2-B63E-4B88-9559-3F760CF443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22" name="Footer Placeholder 4">
            <a:extLst>
              <a:ext uri="{FF2B5EF4-FFF2-40B4-BE49-F238E27FC236}">
                <a16:creationId xmlns:a16="http://schemas.microsoft.com/office/drawing/2014/main" id="{43314EEE-3C52-47FB-A350-8281ABAA0BAB}"/>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dirty="0"/>
              <a:t>Title of presentation here</a:t>
            </a:r>
          </a:p>
        </p:txBody>
      </p:sp>
    </p:spTree>
    <p:extLst>
      <p:ext uri="{BB962C8B-B14F-4D97-AF65-F5344CB8AC3E}">
        <p14:creationId xmlns:p14="http://schemas.microsoft.com/office/powerpoint/2010/main" val="3540667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s and Graphs Design">
    <p:bg>
      <p:bgRef idx="1001">
        <a:schemeClr val="bg1"/>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F5602F-96E4-4CF8-BFC7-8E5A01FC2984}"/>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10">
            <a:extLst>
              <a:ext uri="{FF2B5EF4-FFF2-40B4-BE49-F238E27FC236}">
                <a16:creationId xmlns:a16="http://schemas.microsoft.com/office/drawing/2014/main" id="{437A1995-E88F-4EFE-971D-B2EC68F5E01A}"/>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descr="Logo&#10;&#10;Description automatically generated">
            <a:extLst>
              <a:ext uri="{FF2B5EF4-FFF2-40B4-BE49-F238E27FC236}">
                <a16:creationId xmlns:a16="http://schemas.microsoft.com/office/drawing/2014/main" id="{593CAD7E-8C54-4B4B-84BA-51FD2181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35" name="Footer Placeholder 4">
            <a:extLst>
              <a:ext uri="{FF2B5EF4-FFF2-40B4-BE49-F238E27FC236}">
                <a16:creationId xmlns:a16="http://schemas.microsoft.com/office/drawing/2014/main" id="{99ACF6C4-A033-47E6-AD6D-B559C2E6ECA7}"/>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dirty="0"/>
              <a:t>Title of presentation here</a:t>
            </a:r>
          </a:p>
        </p:txBody>
      </p:sp>
      <p:sp>
        <p:nvSpPr>
          <p:cNvPr id="11" name="Title 1">
            <a:extLst>
              <a:ext uri="{FF2B5EF4-FFF2-40B4-BE49-F238E27FC236}">
                <a16:creationId xmlns:a16="http://schemas.microsoft.com/office/drawing/2014/main" id="{00FABCCA-78A6-4963-B769-30387BAD916D}"/>
              </a:ext>
            </a:extLst>
          </p:cNvPr>
          <p:cNvSpPr>
            <a:spLocks noGrp="1"/>
          </p:cNvSpPr>
          <p:nvPr>
            <p:ph type="ctrTitle" hasCustomPrompt="1"/>
          </p:nvPr>
        </p:nvSpPr>
        <p:spPr>
          <a:xfrm>
            <a:off x="467360" y="566420"/>
            <a:ext cx="11257280" cy="563133"/>
          </a:xfrm>
        </p:spPr>
        <p:txBody>
          <a:bodyPr anchor="t">
            <a:normAutofit/>
          </a:bodyPr>
          <a:lstStyle>
            <a:lvl1pPr algn="l">
              <a:defRPr sz="3600" b="1">
                <a:solidFill>
                  <a:schemeClr val="tx1"/>
                </a:solidFill>
                <a:latin typeface="Lato Black" panose="020F0A02020204030203" pitchFamily="34" charset="0"/>
              </a:defRPr>
            </a:lvl1pPr>
          </a:lstStyle>
          <a:p>
            <a:r>
              <a:rPr lang="en-US" dirty="0"/>
              <a:t>Charts &amp; Graphs</a:t>
            </a:r>
            <a:endParaRPr lang="en-GB" dirty="0"/>
          </a:p>
        </p:txBody>
      </p:sp>
      <p:sp>
        <p:nvSpPr>
          <p:cNvPr id="12" name="Subtitle 2">
            <a:extLst>
              <a:ext uri="{FF2B5EF4-FFF2-40B4-BE49-F238E27FC236}">
                <a16:creationId xmlns:a16="http://schemas.microsoft.com/office/drawing/2014/main" id="{AC27DA4B-1B28-4D9F-ADB0-DCA9EA22DFC2}"/>
              </a:ext>
            </a:extLst>
          </p:cNvPr>
          <p:cNvSpPr>
            <a:spLocks noGrp="1"/>
          </p:cNvSpPr>
          <p:nvPr>
            <p:ph type="subTitle" idx="1" hasCustomPrompt="1"/>
          </p:nvPr>
        </p:nvSpPr>
        <p:spPr>
          <a:xfrm>
            <a:off x="3157163" y="2378716"/>
            <a:ext cx="1647579" cy="401672"/>
          </a:xfrm>
          <a:prstGeom prst="rect">
            <a:avLst/>
          </a:prstGeom>
        </p:spPr>
        <p:txBody>
          <a:bodyPr>
            <a:noAutofit/>
          </a:bodyPr>
          <a:lstStyle>
            <a:lvl1pPr marL="0" indent="0" algn="l">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2020</a:t>
            </a:r>
          </a:p>
        </p:txBody>
      </p:sp>
      <p:sp>
        <p:nvSpPr>
          <p:cNvPr id="13" name="Text Placeholder 5">
            <a:extLst>
              <a:ext uri="{FF2B5EF4-FFF2-40B4-BE49-F238E27FC236}">
                <a16:creationId xmlns:a16="http://schemas.microsoft.com/office/drawing/2014/main" id="{0F0187F9-4EE7-4FDA-91F5-D76CBB3B72F1}"/>
              </a:ext>
            </a:extLst>
          </p:cNvPr>
          <p:cNvSpPr>
            <a:spLocks noGrp="1"/>
          </p:cNvSpPr>
          <p:nvPr>
            <p:ph type="body" sz="quarter" idx="10" hasCustomPrompt="1"/>
          </p:nvPr>
        </p:nvSpPr>
        <p:spPr>
          <a:xfrm>
            <a:off x="3157163" y="2818837"/>
            <a:ext cx="1654813" cy="597235"/>
          </a:xfrm>
          <a:prstGeom prst="rect">
            <a:avLst/>
          </a:prstGeom>
        </p:spPr>
        <p:txBody>
          <a:bodyPr numCol="2">
            <a:normAutofit/>
          </a:bodyPr>
          <a:lstStyle>
            <a:lvl1pPr marL="0" indent="0">
              <a:buNone/>
              <a:defRPr sz="1600" b="1">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Text</a:t>
            </a:r>
          </a:p>
        </p:txBody>
      </p:sp>
      <p:sp>
        <p:nvSpPr>
          <p:cNvPr id="14" name="Text Placeholder 5">
            <a:extLst>
              <a:ext uri="{FF2B5EF4-FFF2-40B4-BE49-F238E27FC236}">
                <a16:creationId xmlns:a16="http://schemas.microsoft.com/office/drawing/2014/main" id="{A4204C79-F5F8-47F8-B7D0-F9123D7F7E46}"/>
              </a:ext>
            </a:extLst>
          </p:cNvPr>
          <p:cNvSpPr>
            <a:spLocks noGrp="1"/>
          </p:cNvSpPr>
          <p:nvPr>
            <p:ph type="body" sz="quarter" idx="14" hasCustomPrompt="1"/>
          </p:nvPr>
        </p:nvSpPr>
        <p:spPr>
          <a:xfrm>
            <a:off x="7659394" y="2378716"/>
            <a:ext cx="1654813" cy="597235"/>
          </a:xfrm>
          <a:prstGeom prst="rect">
            <a:avLst/>
          </a:prstGeom>
        </p:spPr>
        <p:txBody>
          <a:bodyPr numCol="2">
            <a:normAutofit/>
          </a:bodyPr>
          <a:lstStyle>
            <a:lvl1pPr marL="0" indent="0">
              <a:buNone/>
              <a:defRPr sz="2400" b="1">
                <a:solidFill>
                  <a:schemeClr val="tx2"/>
                </a:solidFill>
              </a:defRPr>
            </a:lvl1pPr>
          </a:lstStyle>
          <a:p>
            <a:pPr marL="0" marR="0" lvl="0" indent="0" algn="l" defTabSz="914400" rtl="0" eaLnBrk="1" fontAlgn="auto" latinLnBrk="0" hangingPunct="1">
              <a:lnSpc>
                <a:spcPct val="100000"/>
              </a:lnSpc>
              <a:spcBef>
                <a:spcPts val="1100"/>
              </a:spcBef>
              <a:spcAft>
                <a:spcPts val="0"/>
              </a:spcAft>
              <a:buClrTx/>
              <a:buSzTx/>
              <a:buFontTx/>
              <a:buNone/>
              <a:tabLst/>
              <a:defRPr/>
            </a:pPr>
            <a:r>
              <a:rPr lang="en-GB" dirty="0"/>
              <a:t>38%</a:t>
            </a:r>
          </a:p>
        </p:txBody>
      </p:sp>
      <p:sp>
        <p:nvSpPr>
          <p:cNvPr id="15" name="Chart Placeholder 3">
            <a:extLst>
              <a:ext uri="{FF2B5EF4-FFF2-40B4-BE49-F238E27FC236}">
                <a16:creationId xmlns:a16="http://schemas.microsoft.com/office/drawing/2014/main" id="{B3C8C4E6-D021-48F4-94F2-918817165847}"/>
              </a:ext>
            </a:extLst>
          </p:cNvPr>
          <p:cNvSpPr>
            <a:spLocks noGrp="1"/>
          </p:cNvSpPr>
          <p:nvPr>
            <p:ph type="chart" sz="quarter" idx="15"/>
          </p:nvPr>
        </p:nvSpPr>
        <p:spPr>
          <a:xfrm>
            <a:off x="467359" y="2579552"/>
            <a:ext cx="2603763" cy="2528476"/>
          </a:xfrm>
          <a:prstGeom prst="rect">
            <a:avLst/>
          </a:prstGeom>
        </p:spPr>
        <p:txBody>
          <a:bodyPr/>
          <a:lstStyle/>
          <a:p>
            <a:endParaRPr lang="en-GB" dirty="0"/>
          </a:p>
        </p:txBody>
      </p:sp>
      <p:sp>
        <p:nvSpPr>
          <p:cNvPr id="16" name="Chart Placeholder 3">
            <a:extLst>
              <a:ext uri="{FF2B5EF4-FFF2-40B4-BE49-F238E27FC236}">
                <a16:creationId xmlns:a16="http://schemas.microsoft.com/office/drawing/2014/main" id="{FA3EE94F-9C8F-4017-8144-925221F35777}"/>
              </a:ext>
            </a:extLst>
          </p:cNvPr>
          <p:cNvSpPr>
            <a:spLocks noGrp="1"/>
          </p:cNvSpPr>
          <p:nvPr>
            <p:ph type="chart" sz="quarter" idx="16"/>
          </p:nvPr>
        </p:nvSpPr>
        <p:spPr>
          <a:xfrm>
            <a:off x="4928287" y="2581200"/>
            <a:ext cx="2603763" cy="2528476"/>
          </a:xfrm>
          <a:prstGeom prst="rect">
            <a:avLst/>
          </a:prstGeom>
        </p:spPr>
        <p:txBody>
          <a:bodyPr/>
          <a:lstStyle/>
          <a:p>
            <a:endParaRPr lang="en-GB" dirty="0"/>
          </a:p>
        </p:txBody>
      </p:sp>
      <p:sp>
        <p:nvSpPr>
          <p:cNvPr id="17" name="Chart Placeholder 3">
            <a:extLst>
              <a:ext uri="{FF2B5EF4-FFF2-40B4-BE49-F238E27FC236}">
                <a16:creationId xmlns:a16="http://schemas.microsoft.com/office/drawing/2014/main" id="{16F11F12-F9BB-4138-AE3C-0BC2B96A6C7D}"/>
              </a:ext>
            </a:extLst>
          </p:cNvPr>
          <p:cNvSpPr>
            <a:spLocks noGrp="1"/>
          </p:cNvSpPr>
          <p:nvPr>
            <p:ph type="chart" sz="quarter" idx="17"/>
          </p:nvPr>
        </p:nvSpPr>
        <p:spPr>
          <a:xfrm>
            <a:off x="9120880" y="2581200"/>
            <a:ext cx="2603763" cy="2528476"/>
          </a:xfrm>
          <a:prstGeom prst="rect">
            <a:avLst/>
          </a:prstGeom>
        </p:spPr>
        <p:txBody>
          <a:bodyPr/>
          <a:lstStyle/>
          <a:p>
            <a:endParaRPr lang="en-GB" dirty="0"/>
          </a:p>
        </p:txBody>
      </p:sp>
    </p:spTree>
    <p:extLst>
      <p:ext uri="{BB962C8B-B14F-4D97-AF65-F5344CB8AC3E}">
        <p14:creationId xmlns:p14="http://schemas.microsoft.com/office/powerpoint/2010/main" val="334095173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able Desig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C4AE-0E7C-4CAA-990A-600C47283B8C}"/>
              </a:ext>
            </a:extLst>
          </p:cNvPr>
          <p:cNvSpPr>
            <a:spLocks noGrp="1"/>
          </p:cNvSpPr>
          <p:nvPr>
            <p:ph type="ctrTitle" hasCustomPrompt="1"/>
          </p:nvPr>
        </p:nvSpPr>
        <p:spPr>
          <a:xfrm>
            <a:off x="467360" y="566420"/>
            <a:ext cx="11199178" cy="563133"/>
          </a:xfrm>
        </p:spPr>
        <p:txBody>
          <a:bodyPr anchor="t">
            <a:normAutofit/>
          </a:bodyPr>
          <a:lstStyle>
            <a:lvl1pPr algn="l">
              <a:defRPr sz="3600" b="1">
                <a:solidFill>
                  <a:schemeClr val="tx1"/>
                </a:solidFill>
                <a:latin typeface="Lato Black" panose="020F0A02020204030203" pitchFamily="34" charset="0"/>
              </a:defRPr>
            </a:lvl1pPr>
          </a:lstStyle>
          <a:p>
            <a:r>
              <a:rPr lang="en-US" dirty="0"/>
              <a:t>Table design</a:t>
            </a:r>
            <a:endParaRPr lang="en-GB" dirty="0"/>
          </a:p>
        </p:txBody>
      </p:sp>
      <p:sp>
        <p:nvSpPr>
          <p:cNvPr id="5" name="Table Placeholder 4">
            <a:extLst>
              <a:ext uri="{FF2B5EF4-FFF2-40B4-BE49-F238E27FC236}">
                <a16:creationId xmlns:a16="http://schemas.microsoft.com/office/drawing/2014/main" id="{E57A9650-6CCB-4465-AA37-45105A008712}"/>
              </a:ext>
            </a:extLst>
          </p:cNvPr>
          <p:cNvSpPr>
            <a:spLocks noGrp="1"/>
          </p:cNvSpPr>
          <p:nvPr>
            <p:ph type="tbl" sz="quarter" idx="14"/>
          </p:nvPr>
        </p:nvSpPr>
        <p:spPr>
          <a:xfrm>
            <a:off x="467361" y="1709738"/>
            <a:ext cx="11199178" cy="3978275"/>
          </a:xfrm>
          <a:prstGeom prst="rect">
            <a:avLst/>
          </a:prstGeom>
        </p:spPr>
        <p:txBody>
          <a:bodyPr/>
          <a:lstStyle/>
          <a:p>
            <a:endParaRPr lang="en-GB" dirty="0"/>
          </a:p>
        </p:txBody>
      </p:sp>
      <p:sp>
        <p:nvSpPr>
          <p:cNvPr id="10" name="Rectangle 9">
            <a:extLst>
              <a:ext uri="{FF2B5EF4-FFF2-40B4-BE49-F238E27FC236}">
                <a16:creationId xmlns:a16="http://schemas.microsoft.com/office/drawing/2014/main" id="{61948035-31DC-457F-B90E-062BD774549B}"/>
              </a:ext>
            </a:extLst>
          </p:cNvPr>
          <p:cNvSpPr/>
          <p:nvPr userDrawn="1"/>
        </p:nvSpPr>
        <p:spPr>
          <a:xfrm>
            <a:off x="0" y="6233458"/>
            <a:ext cx="12192000" cy="62454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0">
            <a:extLst>
              <a:ext uri="{FF2B5EF4-FFF2-40B4-BE49-F238E27FC236}">
                <a16:creationId xmlns:a16="http://schemas.microsoft.com/office/drawing/2014/main" id="{73F570F0-ABB9-4463-9E0D-492B68F8807E}"/>
              </a:ext>
            </a:extLst>
          </p:cNvPr>
          <p:cNvSpPr/>
          <p:nvPr userDrawn="1"/>
        </p:nvSpPr>
        <p:spPr>
          <a:xfrm>
            <a:off x="11840301" y="6226638"/>
            <a:ext cx="360000" cy="631362"/>
          </a:xfrm>
          <a:custGeom>
            <a:avLst/>
            <a:gdLst>
              <a:gd name="connsiteX0" fmla="*/ 0 w 2661492"/>
              <a:gd name="connsiteY0" fmla="*/ 0 h 5483224"/>
              <a:gd name="connsiteX1" fmla="*/ 2661492 w 2661492"/>
              <a:gd name="connsiteY1" fmla="*/ 0 h 5483224"/>
              <a:gd name="connsiteX2" fmla="*/ 2661492 w 2661492"/>
              <a:gd name="connsiteY2" fmla="*/ 5483224 h 5483224"/>
              <a:gd name="connsiteX3" fmla="*/ 0 w 2661492"/>
              <a:gd name="connsiteY3" fmla="*/ 5483224 h 5483224"/>
              <a:gd name="connsiteX4" fmla="*/ 0 w 2661492"/>
              <a:gd name="connsiteY4" fmla="*/ 0 h 5483224"/>
              <a:gd name="connsiteX0" fmla="*/ 2354239 w 2661492"/>
              <a:gd name="connsiteY0" fmla="*/ 709684 h 5483224"/>
              <a:gd name="connsiteX1" fmla="*/ 2661492 w 2661492"/>
              <a:gd name="connsiteY1" fmla="*/ 0 h 5483224"/>
              <a:gd name="connsiteX2" fmla="*/ 2661492 w 2661492"/>
              <a:gd name="connsiteY2" fmla="*/ 5483224 h 5483224"/>
              <a:gd name="connsiteX3" fmla="*/ 0 w 2661492"/>
              <a:gd name="connsiteY3" fmla="*/ 5483224 h 5483224"/>
              <a:gd name="connsiteX4" fmla="*/ 2354239 w 2661492"/>
              <a:gd name="connsiteY4" fmla="*/ 709684 h 548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492" h="5483224">
                <a:moveTo>
                  <a:pt x="2354239" y="709684"/>
                </a:moveTo>
                <a:lnTo>
                  <a:pt x="2661492" y="0"/>
                </a:lnTo>
                <a:lnTo>
                  <a:pt x="2661492" y="5483224"/>
                </a:lnTo>
                <a:lnTo>
                  <a:pt x="0" y="5483224"/>
                </a:lnTo>
                <a:lnTo>
                  <a:pt x="2354239" y="709684"/>
                </a:lnTo>
                <a:close/>
              </a:path>
            </a:pathLst>
          </a:custGeom>
          <a:solidFill>
            <a:srgbClr val="0EF2B2"/>
          </a:solidFill>
          <a:ln>
            <a:solidFill>
              <a:srgbClr val="0EF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Logo&#10;&#10;Description automatically generated">
            <a:extLst>
              <a:ext uri="{FF2B5EF4-FFF2-40B4-BE49-F238E27FC236}">
                <a16:creationId xmlns:a16="http://schemas.microsoft.com/office/drawing/2014/main" id="{648E0AD2-4C86-4653-8981-380552508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3266" y="6193946"/>
            <a:ext cx="808547" cy="807408"/>
          </a:xfrm>
          <a:prstGeom prst="rect">
            <a:avLst/>
          </a:prstGeom>
        </p:spPr>
      </p:pic>
      <p:sp>
        <p:nvSpPr>
          <p:cNvPr id="14" name="Footer Placeholder 4">
            <a:extLst>
              <a:ext uri="{FF2B5EF4-FFF2-40B4-BE49-F238E27FC236}">
                <a16:creationId xmlns:a16="http://schemas.microsoft.com/office/drawing/2014/main" id="{977C63C5-04CD-496F-BFF6-85AF9EA29675}"/>
              </a:ext>
            </a:extLst>
          </p:cNvPr>
          <p:cNvSpPr>
            <a:spLocks noGrp="1"/>
          </p:cNvSpPr>
          <p:nvPr>
            <p:ph type="ftr" sz="quarter" idx="3"/>
          </p:nvPr>
        </p:nvSpPr>
        <p:spPr>
          <a:xfrm>
            <a:off x="8354354" y="6414586"/>
            <a:ext cx="3370286" cy="365125"/>
          </a:xfrm>
          <a:prstGeom prst="rect">
            <a:avLst/>
          </a:prstGeom>
        </p:spPr>
        <p:txBody>
          <a:bodyPr vert="horz" lIns="91440" tIns="45720" rIns="91440" bIns="45720" rtlCol="0" anchor="ctr"/>
          <a:lstStyle>
            <a:lvl1pPr algn="r">
              <a:defRPr sz="900" b="1">
                <a:solidFill>
                  <a:schemeClr val="bg1"/>
                </a:solidFill>
                <a:latin typeface="Lato Black" panose="020F0A02020204030203" pitchFamily="34" charset="0"/>
              </a:defRPr>
            </a:lvl1pPr>
          </a:lstStyle>
          <a:p>
            <a:r>
              <a:rPr lang="en-GB" dirty="0"/>
              <a:t>Title of presentation here</a:t>
            </a:r>
          </a:p>
        </p:txBody>
      </p:sp>
    </p:spTree>
    <p:extLst>
      <p:ext uri="{BB962C8B-B14F-4D97-AF65-F5344CB8AC3E}">
        <p14:creationId xmlns:p14="http://schemas.microsoft.com/office/powerpoint/2010/main" val="40612317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095C4F-4BC7-4938-B8F1-4BDA88E4B4E7}"/>
              </a:ext>
            </a:extLst>
          </p:cNvPr>
          <p:cNvSpPr/>
          <p:nvPr userDrawn="1"/>
        </p:nvSpPr>
        <p:spPr>
          <a:xfrm>
            <a:off x="-101532" y="491418"/>
            <a:ext cx="6876654" cy="5844586"/>
          </a:xfrm>
          <a:custGeom>
            <a:avLst/>
            <a:gdLst>
              <a:gd name="connsiteX0" fmla="*/ 0 w 4536527"/>
              <a:gd name="connsiteY0" fmla="*/ 0 h 5082803"/>
              <a:gd name="connsiteX1" fmla="*/ 4536527 w 4536527"/>
              <a:gd name="connsiteY1" fmla="*/ 0 h 5082803"/>
              <a:gd name="connsiteX2" fmla="*/ 4536527 w 4536527"/>
              <a:gd name="connsiteY2" fmla="*/ 5082803 h 5082803"/>
              <a:gd name="connsiteX3" fmla="*/ 0 w 4536527"/>
              <a:gd name="connsiteY3" fmla="*/ 5082803 h 5082803"/>
              <a:gd name="connsiteX4" fmla="*/ 0 w 4536527"/>
              <a:gd name="connsiteY4" fmla="*/ 0 h 5082803"/>
              <a:gd name="connsiteX0" fmla="*/ 0 w 4536527"/>
              <a:gd name="connsiteY0" fmla="*/ 0 h 5082803"/>
              <a:gd name="connsiteX1" fmla="*/ 4536527 w 4536527"/>
              <a:gd name="connsiteY1" fmla="*/ 0 h 5082803"/>
              <a:gd name="connsiteX2" fmla="*/ 2720340 w 4536527"/>
              <a:gd name="connsiteY2" fmla="*/ 5070190 h 5082803"/>
              <a:gd name="connsiteX3" fmla="*/ 0 w 4536527"/>
              <a:gd name="connsiteY3" fmla="*/ 5082803 h 5082803"/>
              <a:gd name="connsiteX4" fmla="*/ 0 w 4536527"/>
              <a:gd name="connsiteY4" fmla="*/ 0 h 5082803"/>
              <a:gd name="connsiteX0" fmla="*/ 0 w 4536527"/>
              <a:gd name="connsiteY0" fmla="*/ 0 h 5082803"/>
              <a:gd name="connsiteX1" fmla="*/ 4536527 w 4536527"/>
              <a:gd name="connsiteY1" fmla="*/ 0 h 5082803"/>
              <a:gd name="connsiteX2" fmla="*/ 3044349 w 4536527"/>
              <a:gd name="connsiteY2" fmla="*/ 5063884 h 5082803"/>
              <a:gd name="connsiteX3" fmla="*/ 0 w 4536527"/>
              <a:gd name="connsiteY3" fmla="*/ 5082803 h 5082803"/>
              <a:gd name="connsiteX4" fmla="*/ 0 w 4536527"/>
              <a:gd name="connsiteY4" fmla="*/ 0 h 5082803"/>
              <a:gd name="connsiteX0" fmla="*/ 11775 w 4548302"/>
              <a:gd name="connsiteY0" fmla="*/ 0 h 5067319"/>
              <a:gd name="connsiteX1" fmla="*/ 4548302 w 4548302"/>
              <a:gd name="connsiteY1" fmla="*/ 0 h 5067319"/>
              <a:gd name="connsiteX2" fmla="*/ 3056124 w 4548302"/>
              <a:gd name="connsiteY2" fmla="*/ 5063884 h 5067319"/>
              <a:gd name="connsiteX3" fmla="*/ 0 w 4548302"/>
              <a:gd name="connsiteY3" fmla="*/ 5067319 h 5067319"/>
              <a:gd name="connsiteX4" fmla="*/ 11775 w 4548302"/>
              <a:gd name="connsiteY4" fmla="*/ 0 h 5067319"/>
              <a:gd name="connsiteX0" fmla="*/ 11775 w 4536527"/>
              <a:gd name="connsiteY0" fmla="*/ 0 h 5067319"/>
              <a:gd name="connsiteX1" fmla="*/ 4536527 w 4536527"/>
              <a:gd name="connsiteY1" fmla="*/ 0 h 5067319"/>
              <a:gd name="connsiteX2" fmla="*/ 3056124 w 4536527"/>
              <a:gd name="connsiteY2" fmla="*/ 5063884 h 5067319"/>
              <a:gd name="connsiteX3" fmla="*/ 0 w 4536527"/>
              <a:gd name="connsiteY3" fmla="*/ 5067319 h 5067319"/>
              <a:gd name="connsiteX4" fmla="*/ 11775 w 4536527"/>
              <a:gd name="connsiteY4" fmla="*/ 0 h 5067319"/>
              <a:gd name="connsiteX0" fmla="*/ 11775 w 4483541"/>
              <a:gd name="connsiteY0" fmla="*/ 0 h 5067319"/>
              <a:gd name="connsiteX1" fmla="*/ 4483541 w 4483541"/>
              <a:gd name="connsiteY1" fmla="*/ 15485 h 5067319"/>
              <a:gd name="connsiteX2" fmla="*/ 3056124 w 4483541"/>
              <a:gd name="connsiteY2" fmla="*/ 5063884 h 5067319"/>
              <a:gd name="connsiteX3" fmla="*/ 0 w 4483541"/>
              <a:gd name="connsiteY3" fmla="*/ 5067319 h 5067319"/>
              <a:gd name="connsiteX4" fmla="*/ 11775 w 4483541"/>
              <a:gd name="connsiteY4" fmla="*/ 0 h 5067319"/>
              <a:gd name="connsiteX0" fmla="*/ 11775 w 4483541"/>
              <a:gd name="connsiteY0" fmla="*/ 0 h 5071627"/>
              <a:gd name="connsiteX1" fmla="*/ 4483541 w 4483541"/>
              <a:gd name="connsiteY1" fmla="*/ 15485 h 5071627"/>
              <a:gd name="connsiteX2" fmla="*/ 3009025 w 4483541"/>
              <a:gd name="connsiteY2" fmla="*/ 5071627 h 5071627"/>
              <a:gd name="connsiteX3" fmla="*/ 0 w 4483541"/>
              <a:gd name="connsiteY3" fmla="*/ 5067319 h 5071627"/>
              <a:gd name="connsiteX4" fmla="*/ 11775 w 4483541"/>
              <a:gd name="connsiteY4" fmla="*/ 0 h 5071627"/>
              <a:gd name="connsiteX0" fmla="*/ 0 w 4489428"/>
              <a:gd name="connsiteY0" fmla="*/ 204 h 5056142"/>
              <a:gd name="connsiteX1" fmla="*/ 4489428 w 4489428"/>
              <a:gd name="connsiteY1" fmla="*/ 0 h 5056142"/>
              <a:gd name="connsiteX2" fmla="*/ 3014912 w 4489428"/>
              <a:gd name="connsiteY2" fmla="*/ 5056142 h 5056142"/>
              <a:gd name="connsiteX3" fmla="*/ 5887 w 4489428"/>
              <a:gd name="connsiteY3" fmla="*/ 5051834 h 5056142"/>
              <a:gd name="connsiteX4" fmla="*/ 0 w 4489428"/>
              <a:gd name="connsiteY4" fmla="*/ 204 h 5056142"/>
              <a:gd name="connsiteX0" fmla="*/ 0 w 4471766"/>
              <a:gd name="connsiteY0" fmla="*/ 8049 h 5063987"/>
              <a:gd name="connsiteX1" fmla="*/ 4471766 w 4471766"/>
              <a:gd name="connsiteY1" fmla="*/ 0 h 5063987"/>
              <a:gd name="connsiteX2" fmla="*/ 3014912 w 4471766"/>
              <a:gd name="connsiteY2" fmla="*/ 5063987 h 5063987"/>
              <a:gd name="connsiteX3" fmla="*/ 5887 w 4471766"/>
              <a:gd name="connsiteY3" fmla="*/ 5059679 h 5063987"/>
              <a:gd name="connsiteX4" fmla="*/ 0 w 4471766"/>
              <a:gd name="connsiteY4" fmla="*/ 8049 h 506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766" h="5063987">
                <a:moveTo>
                  <a:pt x="0" y="8049"/>
                </a:moveTo>
                <a:lnTo>
                  <a:pt x="4471766" y="0"/>
                </a:lnTo>
                <a:lnTo>
                  <a:pt x="3014912" y="5063987"/>
                </a:lnTo>
                <a:lnTo>
                  <a:pt x="5887" y="5059679"/>
                </a:lnTo>
                <a:cubicBezTo>
                  <a:pt x="3925" y="3375802"/>
                  <a:pt x="1962" y="1691926"/>
                  <a:pt x="0" y="8049"/>
                </a:cubicBez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descr="Text, logo&#10;&#10;Description automatically generated">
            <a:extLst>
              <a:ext uri="{FF2B5EF4-FFF2-40B4-BE49-F238E27FC236}">
                <a16:creationId xmlns:a16="http://schemas.microsoft.com/office/drawing/2014/main" id="{47847EA2-03B5-41CD-88BB-A74BDC620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2852" y="5379310"/>
            <a:ext cx="1005839" cy="1004423"/>
          </a:xfrm>
          <a:prstGeom prst="rect">
            <a:avLst/>
          </a:prstGeom>
        </p:spPr>
      </p:pic>
      <p:sp>
        <p:nvSpPr>
          <p:cNvPr id="14" name="Title 1">
            <a:extLst>
              <a:ext uri="{FF2B5EF4-FFF2-40B4-BE49-F238E27FC236}">
                <a16:creationId xmlns:a16="http://schemas.microsoft.com/office/drawing/2014/main" id="{71C4FD47-D44A-474E-B608-5786798424A1}"/>
              </a:ext>
            </a:extLst>
          </p:cNvPr>
          <p:cNvSpPr>
            <a:spLocks noGrp="1"/>
          </p:cNvSpPr>
          <p:nvPr>
            <p:ph type="ctrTitle" hasCustomPrompt="1"/>
          </p:nvPr>
        </p:nvSpPr>
        <p:spPr>
          <a:xfrm>
            <a:off x="467360" y="2336800"/>
            <a:ext cx="4150359" cy="598129"/>
          </a:xfrm>
        </p:spPr>
        <p:txBody>
          <a:bodyPr anchor="t">
            <a:normAutofit/>
          </a:bodyPr>
          <a:lstStyle>
            <a:lvl1pPr algn="l">
              <a:defRPr sz="3600" b="1">
                <a:solidFill>
                  <a:schemeClr val="bg2"/>
                </a:solidFill>
                <a:latin typeface="Lato Black" panose="020F0A02020204030203" pitchFamily="34" charset="0"/>
              </a:defRPr>
            </a:lvl1pPr>
          </a:lstStyle>
          <a:p>
            <a:r>
              <a:rPr lang="en-US" dirty="0"/>
              <a:t>Thank you</a:t>
            </a:r>
            <a:endParaRPr lang="en-GB" dirty="0"/>
          </a:p>
        </p:txBody>
      </p:sp>
      <p:sp>
        <p:nvSpPr>
          <p:cNvPr id="16" name="Subtitle 2">
            <a:extLst>
              <a:ext uri="{FF2B5EF4-FFF2-40B4-BE49-F238E27FC236}">
                <a16:creationId xmlns:a16="http://schemas.microsoft.com/office/drawing/2014/main" id="{53903658-22C8-4DFC-8756-807C0B7AA23B}"/>
              </a:ext>
            </a:extLst>
          </p:cNvPr>
          <p:cNvSpPr>
            <a:spLocks noGrp="1"/>
          </p:cNvSpPr>
          <p:nvPr>
            <p:ph type="subTitle" idx="1" hasCustomPrompt="1"/>
          </p:nvPr>
        </p:nvSpPr>
        <p:spPr>
          <a:xfrm>
            <a:off x="467360" y="2934930"/>
            <a:ext cx="4150360" cy="390832"/>
          </a:xfrm>
          <a:prstGeom prst="rect">
            <a:avLst/>
          </a:prstGeo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Any Questions?</a:t>
            </a:r>
            <a:endParaRPr lang="en-GB" dirty="0"/>
          </a:p>
        </p:txBody>
      </p:sp>
      <p:pic>
        <p:nvPicPr>
          <p:cNvPr id="3" name="Picture 2">
            <a:extLst>
              <a:ext uri="{FF2B5EF4-FFF2-40B4-BE49-F238E27FC236}">
                <a16:creationId xmlns:a16="http://schemas.microsoft.com/office/drawing/2014/main" id="{0D77E8CC-640B-4F80-A132-6F88E0D7B1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2991" y="6259669"/>
            <a:ext cx="1351513" cy="76335"/>
          </a:xfrm>
          <a:prstGeom prst="rect">
            <a:avLst/>
          </a:prstGeom>
        </p:spPr>
      </p:pic>
      <p:sp>
        <p:nvSpPr>
          <p:cNvPr id="13" name="Text Placeholder 5">
            <a:extLst>
              <a:ext uri="{FF2B5EF4-FFF2-40B4-BE49-F238E27FC236}">
                <a16:creationId xmlns:a16="http://schemas.microsoft.com/office/drawing/2014/main" id="{4E11050A-8452-4B5B-9CD1-ED55AF75167F}"/>
              </a:ext>
            </a:extLst>
          </p:cNvPr>
          <p:cNvSpPr>
            <a:spLocks noGrp="1"/>
          </p:cNvSpPr>
          <p:nvPr>
            <p:ph type="body" sz="quarter" idx="11" hasCustomPrompt="1"/>
          </p:nvPr>
        </p:nvSpPr>
        <p:spPr>
          <a:xfrm>
            <a:off x="466405" y="4944112"/>
            <a:ext cx="4151313" cy="390832"/>
          </a:xfrm>
          <a:prstGeom prst="rect">
            <a:avLst/>
          </a:prstGeom>
        </p:spPr>
        <p:txBody>
          <a:bodyPr/>
          <a:lstStyle>
            <a:lvl1pPr marL="0" indent="0">
              <a:buNone/>
              <a:defRPr sz="1600">
                <a:solidFill>
                  <a:schemeClr val="bg1"/>
                </a:solidFill>
              </a:defRPr>
            </a:lvl1pPr>
          </a:lstStyle>
          <a:p>
            <a:pPr>
              <a:spcBef>
                <a:spcPts val="0"/>
              </a:spcBef>
            </a:pPr>
            <a:r>
              <a:rPr lang="en-GB" dirty="0"/>
              <a:t>Name</a:t>
            </a:r>
          </a:p>
          <a:p>
            <a:pPr lvl="0"/>
            <a:endParaRPr lang="en-GB" dirty="0"/>
          </a:p>
        </p:txBody>
      </p:sp>
      <p:sp>
        <p:nvSpPr>
          <p:cNvPr id="18" name="Text Placeholder 10">
            <a:extLst>
              <a:ext uri="{FF2B5EF4-FFF2-40B4-BE49-F238E27FC236}">
                <a16:creationId xmlns:a16="http://schemas.microsoft.com/office/drawing/2014/main" id="{94B61CC7-AF8D-441C-B275-98EC3C55D6A3}"/>
              </a:ext>
            </a:extLst>
          </p:cNvPr>
          <p:cNvSpPr>
            <a:spLocks noGrp="1"/>
          </p:cNvSpPr>
          <p:nvPr>
            <p:ph type="body" sz="quarter" idx="17" hasCustomPrompt="1"/>
          </p:nvPr>
        </p:nvSpPr>
        <p:spPr>
          <a:xfrm>
            <a:off x="466404" y="4637241"/>
            <a:ext cx="4150359" cy="390832"/>
          </a:xfrm>
        </p:spPr>
        <p:txBody>
          <a:bodyPr>
            <a:noAutofit/>
          </a:bodyPr>
          <a:lstStyle>
            <a:lvl1pPr marL="0" indent="0" algn="l">
              <a:buNone/>
              <a:defRPr sz="1600">
                <a:solidFill>
                  <a:schemeClr val="bg1"/>
                </a:solidFill>
                <a:latin typeface="Lato Black" panose="020F0A02020204030203" pitchFamily="34" charset="0"/>
              </a:defRPr>
            </a:lvl1pPr>
            <a:lvl3pPr marL="914400" indent="0">
              <a:buNone/>
              <a:defRPr/>
            </a:lvl3pPr>
          </a:lstStyle>
          <a:p>
            <a:pPr lvl="0"/>
            <a:r>
              <a:rPr lang="en-US" dirty="0"/>
              <a:t>Please contact</a:t>
            </a:r>
            <a:endParaRPr lang="en-GB" dirty="0"/>
          </a:p>
        </p:txBody>
      </p:sp>
      <p:sp>
        <p:nvSpPr>
          <p:cNvPr id="19" name="Text Placeholder 10">
            <a:extLst>
              <a:ext uri="{FF2B5EF4-FFF2-40B4-BE49-F238E27FC236}">
                <a16:creationId xmlns:a16="http://schemas.microsoft.com/office/drawing/2014/main" id="{C846E1F0-63EE-4595-98B3-6C9F1F90492A}"/>
              </a:ext>
            </a:extLst>
          </p:cNvPr>
          <p:cNvSpPr>
            <a:spLocks noGrp="1"/>
          </p:cNvSpPr>
          <p:nvPr>
            <p:ph type="body" sz="quarter" idx="18" hasCustomPrompt="1"/>
          </p:nvPr>
        </p:nvSpPr>
        <p:spPr>
          <a:xfrm>
            <a:off x="466406" y="5250984"/>
            <a:ext cx="4150359" cy="390831"/>
          </a:xfrm>
        </p:spPr>
        <p:txBody>
          <a:bodyPr>
            <a:noAutofit/>
          </a:bodyPr>
          <a:lstStyle>
            <a:lvl1pPr marL="0" indent="0" algn="l">
              <a:buNone/>
              <a:defRPr sz="1600">
                <a:solidFill>
                  <a:schemeClr val="bg1"/>
                </a:solidFill>
                <a:latin typeface="Lato Black" panose="020F0A02020204030203" pitchFamily="34" charset="0"/>
              </a:defRPr>
            </a:lvl1pPr>
            <a:lvl3pPr marL="914400" indent="0">
              <a:buNone/>
              <a:defRPr/>
            </a:lvl3pPr>
          </a:lstStyle>
          <a:p>
            <a:pPr lvl="0"/>
            <a:r>
              <a:rPr lang="en-US" dirty="0"/>
              <a:t>Email</a:t>
            </a:r>
            <a:endParaRPr lang="en-GB" dirty="0"/>
          </a:p>
        </p:txBody>
      </p:sp>
    </p:spTree>
    <p:extLst>
      <p:ext uri="{BB962C8B-B14F-4D97-AF65-F5344CB8AC3E}">
        <p14:creationId xmlns:p14="http://schemas.microsoft.com/office/powerpoint/2010/main" val="3624550301"/>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Section Header ">
    <p:bg>
      <p:bgRef idx="1001">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1"/>
                </a:solidFill>
              </a:defRPr>
            </a:lvl1pPr>
          </a:lstStyle>
          <a:p>
            <a:fld id="{AA1B044B-A2AC-4DE6-8248-49B430DEDE1B}" type="datetime1">
              <a:rPr lang="en-GB" smtClean="0"/>
              <a:pPr/>
              <a:t>05/12/2022</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EE2461F-B18F-4F1D-8EE9-99FCACAA27C9}" type="slidenum">
              <a:rPr lang="en-GB" smtClean="0"/>
              <a:pPr/>
              <a:t>‹#›</a:t>
            </a:fld>
            <a:endParaRPr lang="en-GB" dirty="0"/>
          </a:p>
        </p:txBody>
      </p:sp>
      <p:sp>
        <p:nvSpPr>
          <p:cNvPr id="13" name="Text Placeholder 12">
            <a:extLst>
              <a:ext uri="{FF2B5EF4-FFF2-40B4-BE49-F238E27FC236}">
                <a16:creationId xmlns:a16="http://schemas.microsoft.com/office/drawing/2014/main" id="{8423FBA1-68DD-4519-914D-2FB690FAE8D5}"/>
              </a:ext>
            </a:extLst>
          </p:cNvPr>
          <p:cNvSpPr>
            <a:spLocks noGrp="1"/>
          </p:cNvSpPr>
          <p:nvPr>
            <p:ph type="body" sz="quarter" idx="17"/>
          </p:nvPr>
        </p:nvSpPr>
        <p:spPr>
          <a:xfrm>
            <a:off x="490714" y="3789159"/>
            <a:ext cx="7665861" cy="2278265"/>
          </a:xfrm>
        </p:spPr>
        <p:txBody>
          <a:bodyPr>
            <a:normAutofit/>
          </a:bodyPr>
          <a:lstStyle>
            <a:lvl1pPr marL="0" indent="0">
              <a:spcBef>
                <a:spcPts val="0"/>
              </a:spcBef>
              <a:buNone/>
              <a:defRPr sz="4800" b="1">
                <a:solidFill>
                  <a:schemeClr val="tx1"/>
                </a:solidFill>
              </a:defRPr>
            </a:lvl1pPr>
            <a:lvl2pPr marL="360362" indent="0">
              <a:buNone/>
              <a:defRPr/>
            </a:lvl2pPr>
          </a:lstStyle>
          <a:p>
            <a:pPr lvl="0"/>
            <a:r>
              <a:rPr lang="en-US"/>
              <a:t>Click to edit Master text styles</a:t>
            </a:r>
          </a:p>
        </p:txBody>
      </p:sp>
      <p:pic>
        <p:nvPicPr>
          <p:cNvPr id="8" name="Picture 7">
            <a:extLst>
              <a:ext uri="{FF2B5EF4-FFF2-40B4-BE49-F238E27FC236}">
                <a16:creationId xmlns:a16="http://schemas.microsoft.com/office/drawing/2014/main" id="{4C9B4AD5-1F5E-4BC6-902D-7189AE3D62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1919" y="6408295"/>
            <a:ext cx="1454586" cy="306994"/>
          </a:xfrm>
          <a:prstGeom prst="rect">
            <a:avLst/>
          </a:prstGeom>
        </p:spPr>
      </p:pic>
    </p:spTree>
    <p:extLst>
      <p:ext uri="{BB962C8B-B14F-4D97-AF65-F5344CB8AC3E}">
        <p14:creationId xmlns:p14="http://schemas.microsoft.com/office/powerpoint/2010/main" val="3813406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64C09E-74A5-4251-B7AC-21B4DED7092B}"/>
              </a:ext>
            </a:extLst>
          </p:cNvPr>
          <p:cNvSpPr>
            <a:spLocks noGrp="1"/>
          </p:cNvSpPr>
          <p:nvPr>
            <p:ph type="dt" sz="half" idx="10"/>
          </p:nvPr>
        </p:nvSpPr>
        <p:spPr/>
        <p:txBody>
          <a:bodyPr/>
          <a:lstStyle>
            <a:lvl1pPr>
              <a:defRPr/>
            </a:lvl1pPr>
          </a:lstStyle>
          <a:p>
            <a:pPr>
              <a:defRPr/>
            </a:pPr>
            <a:fld id="{5F6222DA-854F-4007-900E-F31346AC78E8}" type="datetimeFigureOut">
              <a:rPr lang="en-GB"/>
              <a:pPr>
                <a:defRPr/>
              </a:pPr>
              <a:t>05/12/2022</a:t>
            </a:fld>
            <a:endParaRPr lang="en-GB" dirty="0"/>
          </a:p>
        </p:txBody>
      </p:sp>
      <p:sp>
        <p:nvSpPr>
          <p:cNvPr id="5" name="Footer Placeholder 4">
            <a:extLst>
              <a:ext uri="{FF2B5EF4-FFF2-40B4-BE49-F238E27FC236}">
                <a16:creationId xmlns:a16="http://schemas.microsoft.com/office/drawing/2014/main" id="{4DF16E9F-0831-4B6A-B333-F3DB06CE608F}"/>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B7D14633-4556-47AD-9E40-6F2AA0866CD1}"/>
              </a:ext>
            </a:extLst>
          </p:cNvPr>
          <p:cNvSpPr>
            <a:spLocks noGrp="1"/>
          </p:cNvSpPr>
          <p:nvPr>
            <p:ph type="sldNum" sz="quarter" idx="12"/>
          </p:nvPr>
        </p:nvSpPr>
        <p:spPr/>
        <p:txBody>
          <a:bodyPr/>
          <a:lstStyle>
            <a:lvl1pPr>
              <a:defRPr/>
            </a:lvl1pPr>
          </a:lstStyle>
          <a:p>
            <a:pPr>
              <a:defRPr/>
            </a:pPr>
            <a:fld id="{D4480420-19B3-401C-B6AC-F0243E207046}" type="slidenum">
              <a:rPr lang="en-GB" altLang="en-US"/>
              <a:pPr>
                <a:defRPr/>
              </a:pPr>
              <a:t>‹#›</a:t>
            </a:fld>
            <a:endParaRPr lang="en-GB" altLang="en-US" dirty="0"/>
          </a:p>
        </p:txBody>
      </p:sp>
    </p:spTree>
    <p:extLst>
      <p:ext uri="{BB962C8B-B14F-4D97-AF65-F5344CB8AC3E}">
        <p14:creationId xmlns:p14="http://schemas.microsoft.com/office/powerpoint/2010/main" val="1562455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F8013E-2FF6-4FD8-963A-2EB344A6F306}"/>
              </a:ext>
            </a:extLst>
          </p:cNvPr>
          <p:cNvSpPr>
            <a:spLocks noGrp="1"/>
          </p:cNvSpPr>
          <p:nvPr>
            <p:ph type="dt" sz="half" idx="10"/>
          </p:nvPr>
        </p:nvSpPr>
        <p:spPr/>
        <p:txBody>
          <a:bodyPr/>
          <a:lstStyle>
            <a:lvl1pPr>
              <a:defRPr/>
            </a:lvl1pPr>
          </a:lstStyle>
          <a:p>
            <a:pPr>
              <a:defRPr/>
            </a:pPr>
            <a:fld id="{2E18A0F4-E1FD-4B3F-A995-063301AEAF3D}" type="datetimeFigureOut">
              <a:rPr lang="en-GB"/>
              <a:pPr>
                <a:defRPr/>
              </a:pPr>
              <a:t>05/12/2022</a:t>
            </a:fld>
            <a:endParaRPr lang="en-GB" dirty="0"/>
          </a:p>
        </p:txBody>
      </p:sp>
      <p:sp>
        <p:nvSpPr>
          <p:cNvPr id="5" name="Footer Placeholder 4">
            <a:extLst>
              <a:ext uri="{FF2B5EF4-FFF2-40B4-BE49-F238E27FC236}">
                <a16:creationId xmlns:a16="http://schemas.microsoft.com/office/drawing/2014/main" id="{10DC9E14-48E2-421C-BC0B-5D282E074471}"/>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3028B82F-BDE6-46B6-80B3-35A47BF07F3B}"/>
              </a:ext>
            </a:extLst>
          </p:cNvPr>
          <p:cNvSpPr>
            <a:spLocks noGrp="1"/>
          </p:cNvSpPr>
          <p:nvPr>
            <p:ph type="sldNum" sz="quarter" idx="12"/>
          </p:nvPr>
        </p:nvSpPr>
        <p:spPr/>
        <p:txBody>
          <a:bodyPr/>
          <a:lstStyle>
            <a:lvl1pPr>
              <a:defRPr/>
            </a:lvl1pPr>
          </a:lstStyle>
          <a:p>
            <a:pPr>
              <a:defRPr/>
            </a:pPr>
            <a:fld id="{F8972E28-8DA8-4407-BED5-7D2BD5669C46}" type="slidenum">
              <a:rPr lang="en-GB" altLang="en-US"/>
              <a:pPr>
                <a:defRPr/>
              </a:pPr>
              <a:t>‹#›</a:t>
            </a:fld>
            <a:endParaRPr lang="en-GB" altLang="en-US" dirty="0"/>
          </a:p>
        </p:txBody>
      </p:sp>
    </p:spTree>
    <p:extLst>
      <p:ext uri="{BB962C8B-B14F-4D97-AF65-F5344CB8AC3E}">
        <p14:creationId xmlns:p14="http://schemas.microsoft.com/office/powerpoint/2010/main" val="3251353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DA2D72-A38B-4351-AE29-328130E75B63}"/>
              </a:ext>
            </a:extLst>
          </p:cNvPr>
          <p:cNvSpPr>
            <a:spLocks noGrp="1"/>
          </p:cNvSpPr>
          <p:nvPr>
            <p:ph type="dt" sz="half" idx="10"/>
          </p:nvPr>
        </p:nvSpPr>
        <p:spPr/>
        <p:txBody>
          <a:bodyPr/>
          <a:lstStyle>
            <a:lvl1pPr>
              <a:defRPr/>
            </a:lvl1pPr>
          </a:lstStyle>
          <a:p>
            <a:pPr>
              <a:defRPr/>
            </a:pPr>
            <a:fld id="{4A7CEBAE-E135-4933-B8BD-6C86280B67FD}" type="datetimeFigureOut">
              <a:rPr lang="en-GB"/>
              <a:pPr>
                <a:defRPr/>
              </a:pPr>
              <a:t>05/12/2022</a:t>
            </a:fld>
            <a:endParaRPr lang="en-GB" dirty="0"/>
          </a:p>
        </p:txBody>
      </p:sp>
      <p:sp>
        <p:nvSpPr>
          <p:cNvPr id="5" name="Footer Placeholder 4">
            <a:extLst>
              <a:ext uri="{FF2B5EF4-FFF2-40B4-BE49-F238E27FC236}">
                <a16:creationId xmlns:a16="http://schemas.microsoft.com/office/drawing/2014/main" id="{C753D34E-BA97-4B3B-B437-9EDE620B1114}"/>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59E21A75-BF2C-4674-8DD5-520FD1BA995C}"/>
              </a:ext>
            </a:extLst>
          </p:cNvPr>
          <p:cNvSpPr>
            <a:spLocks noGrp="1"/>
          </p:cNvSpPr>
          <p:nvPr>
            <p:ph type="sldNum" sz="quarter" idx="12"/>
          </p:nvPr>
        </p:nvSpPr>
        <p:spPr/>
        <p:txBody>
          <a:bodyPr/>
          <a:lstStyle>
            <a:lvl1pPr>
              <a:defRPr/>
            </a:lvl1pPr>
          </a:lstStyle>
          <a:p>
            <a:pPr>
              <a:defRPr/>
            </a:pPr>
            <a:fld id="{2E57502D-30FA-4DD0-B1E5-819E4B43BAEC}" type="slidenum">
              <a:rPr lang="en-GB" altLang="en-US"/>
              <a:pPr>
                <a:defRPr/>
              </a:pPr>
              <a:t>‹#›</a:t>
            </a:fld>
            <a:endParaRPr lang="en-GB" altLang="en-US" dirty="0"/>
          </a:p>
        </p:txBody>
      </p:sp>
    </p:spTree>
    <p:extLst>
      <p:ext uri="{BB962C8B-B14F-4D97-AF65-F5344CB8AC3E}">
        <p14:creationId xmlns:p14="http://schemas.microsoft.com/office/powerpoint/2010/main" val="205164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387" y="2096757"/>
            <a:ext cx="10404991" cy="3399276"/>
          </a:xfrm>
        </p:spPr>
        <p:txBody>
          <a:bodyPr anchor="t">
            <a:normAutofit/>
          </a:bodyPr>
          <a:lstStyle>
            <a:lvl1pPr algn="l">
              <a:defRPr sz="4800">
                <a:solidFill>
                  <a:schemeClr val="tx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B7956731-D711-4935-BB24-7DC9F11A974A}" type="datetime1">
              <a:rPr lang="en-GB" smtClean="0"/>
              <a:pPr/>
              <a:t>05/12/2022</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EE2461F-B18F-4F1D-8EE9-99FCACAA27C9}" type="slidenum">
              <a:rPr lang="en-GB" smtClean="0"/>
              <a:pPr/>
              <a:t>‹#›</a:t>
            </a:fld>
            <a:endParaRPr lang="en-GB" dirty="0"/>
          </a:p>
        </p:txBody>
      </p:sp>
      <p:sp>
        <p:nvSpPr>
          <p:cNvPr id="3" name="Subtitle 2"/>
          <p:cNvSpPr>
            <a:spLocks noGrp="1"/>
          </p:cNvSpPr>
          <p:nvPr>
            <p:ph type="subTitle" idx="1"/>
          </p:nvPr>
        </p:nvSpPr>
        <p:spPr>
          <a:xfrm>
            <a:off x="493387" y="2857756"/>
            <a:ext cx="10404991" cy="2638277"/>
          </a:xfrm>
        </p:spPr>
        <p:txBody>
          <a:bodyPr>
            <a:normAutofit/>
          </a:bodyPr>
          <a:lstStyle>
            <a:lvl1pPr marL="0" indent="0" algn="l">
              <a:buNone/>
              <a:defRPr sz="4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10"/>
          <p:cNvSpPr>
            <a:spLocks noGrp="1"/>
          </p:cNvSpPr>
          <p:nvPr>
            <p:ph type="body" sz="quarter" idx="13" hasCustomPrompt="1"/>
          </p:nvPr>
        </p:nvSpPr>
        <p:spPr>
          <a:xfrm>
            <a:off x="472915" y="5787321"/>
            <a:ext cx="4040719" cy="336148"/>
          </a:xfrm>
        </p:spPr>
        <p:txBody>
          <a:bodyPr>
            <a:noAutofit/>
          </a:bodyPr>
          <a:lstStyle>
            <a:lvl1pPr marL="0" indent="0" algn="l">
              <a:buNone/>
              <a:defRPr sz="2400" b="1">
                <a:solidFill>
                  <a:schemeClr val="tx1"/>
                </a:solidFill>
              </a:defRPr>
            </a:lvl1pPr>
          </a:lstStyle>
          <a:p>
            <a:pPr lvl="0"/>
            <a:r>
              <a:rPr lang="en-US" dirty="0"/>
              <a:t>Persons name</a:t>
            </a:r>
          </a:p>
        </p:txBody>
      </p:sp>
      <p:sp>
        <p:nvSpPr>
          <p:cNvPr id="12" name="Text Placeholder 10"/>
          <p:cNvSpPr>
            <a:spLocks noGrp="1"/>
          </p:cNvSpPr>
          <p:nvPr>
            <p:ph type="body" sz="quarter" idx="14" hasCustomPrompt="1"/>
          </p:nvPr>
        </p:nvSpPr>
        <p:spPr>
          <a:xfrm>
            <a:off x="472915" y="6100400"/>
            <a:ext cx="4040719" cy="336148"/>
          </a:xfrm>
        </p:spPr>
        <p:txBody>
          <a:bodyPr>
            <a:noAutofit/>
          </a:bodyPr>
          <a:lstStyle>
            <a:lvl1pPr marL="0" indent="0" algn="l">
              <a:buNone/>
              <a:defRPr sz="2400" b="0">
                <a:solidFill>
                  <a:schemeClr val="tx1"/>
                </a:solidFill>
              </a:defRPr>
            </a:lvl1pPr>
          </a:lstStyle>
          <a:p>
            <a:pPr lvl="0"/>
            <a:r>
              <a:rPr lang="en-US" dirty="0"/>
              <a:t>Title</a:t>
            </a:r>
          </a:p>
        </p:txBody>
      </p:sp>
      <p:sp>
        <p:nvSpPr>
          <p:cNvPr id="13" name="Text Placeholder 10"/>
          <p:cNvSpPr>
            <a:spLocks noGrp="1"/>
          </p:cNvSpPr>
          <p:nvPr>
            <p:ph type="body" sz="quarter" idx="15" hasCustomPrompt="1"/>
          </p:nvPr>
        </p:nvSpPr>
        <p:spPr>
          <a:xfrm>
            <a:off x="4758400" y="5787321"/>
            <a:ext cx="4040719" cy="336148"/>
          </a:xfrm>
        </p:spPr>
        <p:txBody>
          <a:bodyPr>
            <a:noAutofit/>
          </a:bodyPr>
          <a:lstStyle>
            <a:lvl1pPr marL="0" indent="0" algn="l">
              <a:buNone/>
              <a:defRPr sz="2400" b="1">
                <a:solidFill>
                  <a:schemeClr val="tx1"/>
                </a:solidFill>
              </a:defRPr>
            </a:lvl1pPr>
          </a:lstStyle>
          <a:p>
            <a:pPr lvl="0"/>
            <a:r>
              <a:rPr lang="en-US" dirty="0"/>
              <a:t>Date</a:t>
            </a:r>
          </a:p>
        </p:txBody>
      </p:sp>
      <p:pic>
        <p:nvPicPr>
          <p:cNvPr id="8" name="Picture 7">
            <a:extLst>
              <a:ext uri="{FF2B5EF4-FFF2-40B4-BE49-F238E27FC236}">
                <a16:creationId xmlns:a16="http://schemas.microsoft.com/office/drawing/2014/main" id="{25157DAD-2659-409A-B030-3167CB8EAF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876" y="1015740"/>
            <a:ext cx="756000" cy="995747"/>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30B022FC-CF87-4BA0-B266-7CC01F49B5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3304" y="500749"/>
            <a:ext cx="2486870" cy="507045"/>
          </a:xfrm>
          <a:prstGeom prst="rect">
            <a:avLst/>
          </a:prstGeom>
        </p:spPr>
      </p:pic>
    </p:spTree>
    <p:extLst>
      <p:ext uri="{BB962C8B-B14F-4D97-AF65-F5344CB8AC3E}">
        <p14:creationId xmlns:p14="http://schemas.microsoft.com/office/powerpoint/2010/main" val="402763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99C846B-7067-44F5-A1A0-C993BA873552}"/>
              </a:ext>
            </a:extLst>
          </p:cNvPr>
          <p:cNvSpPr>
            <a:spLocks noGrp="1"/>
          </p:cNvSpPr>
          <p:nvPr>
            <p:ph type="dt" sz="half" idx="10"/>
          </p:nvPr>
        </p:nvSpPr>
        <p:spPr/>
        <p:txBody>
          <a:bodyPr/>
          <a:lstStyle>
            <a:lvl1pPr>
              <a:defRPr/>
            </a:lvl1pPr>
          </a:lstStyle>
          <a:p>
            <a:pPr>
              <a:defRPr/>
            </a:pPr>
            <a:fld id="{28EB7AD3-F0AE-45C9-B43A-1F43C017AB18}" type="datetimeFigureOut">
              <a:rPr lang="en-GB"/>
              <a:pPr>
                <a:defRPr/>
              </a:pPr>
              <a:t>05/12/2022</a:t>
            </a:fld>
            <a:endParaRPr lang="en-GB" dirty="0"/>
          </a:p>
        </p:txBody>
      </p:sp>
      <p:sp>
        <p:nvSpPr>
          <p:cNvPr id="6" name="Footer Placeholder 4">
            <a:extLst>
              <a:ext uri="{FF2B5EF4-FFF2-40B4-BE49-F238E27FC236}">
                <a16:creationId xmlns:a16="http://schemas.microsoft.com/office/drawing/2014/main" id="{1E9031C2-9AFC-4F9D-8537-05033D67F904}"/>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82AE5B5E-FEF2-495A-8F21-3FF39922DD58}"/>
              </a:ext>
            </a:extLst>
          </p:cNvPr>
          <p:cNvSpPr>
            <a:spLocks noGrp="1"/>
          </p:cNvSpPr>
          <p:nvPr>
            <p:ph type="sldNum" sz="quarter" idx="12"/>
          </p:nvPr>
        </p:nvSpPr>
        <p:spPr/>
        <p:txBody>
          <a:bodyPr/>
          <a:lstStyle>
            <a:lvl1pPr>
              <a:defRPr/>
            </a:lvl1pPr>
          </a:lstStyle>
          <a:p>
            <a:pPr>
              <a:defRPr/>
            </a:pPr>
            <a:fld id="{B3DCACB2-40FD-4B9D-9806-3D3D0B24FBE6}" type="slidenum">
              <a:rPr lang="en-GB" altLang="en-US"/>
              <a:pPr>
                <a:defRPr/>
              </a:pPr>
              <a:t>‹#›</a:t>
            </a:fld>
            <a:endParaRPr lang="en-GB" altLang="en-US" dirty="0"/>
          </a:p>
        </p:txBody>
      </p:sp>
    </p:spTree>
    <p:extLst>
      <p:ext uri="{BB962C8B-B14F-4D97-AF65-F5344CB8AC3E}">
        <p14:creationId xmlns:p14="http://schemas.microsoft.com/office/powerpoint/2010/main" val="3662208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BA7354A5-3542-4C93-A0A2-EFFF0D9D28DE}"/>
              </a:ext>
            </a:extLst>
          </p:cNvPr>
          <p:cNvSpPr>
            <a:spLocks noGrp="1"/>
          </p:cNvSpPr>
          <p:nvPr>
            <p:ph type="dt" sz="half" idx="10"/>
          </p:nvPr>
        </p:nvSpPr>
        <p:spPr/>
        <p:txBody>
          <a:bodyPr/>
          <a:lstStyle>
            <a:lvl1pPr>
              <a:defRPr/>
            </a:lvl1pPr>
          </a:lstStyle>
          <a:p>
            <a:pPr>
              <a:defRPr/>
            </a:pPr>
            <a:fld id="{4FF9ACCD-C72C-4DE7-AFC5-3725E8879AB3}" type="datetimeFigureOut">
              <a:rPr lang="en-GB"/>
              <a:pPr>
                <a:defRPr/>
              </a:pPr>
              <a:t>05/12/2022</a:t>
            </a:fld>
            <a:endParaRPr lang="en-GB" dirty="0"/>
          </a:p>
        </p:txBody>
      </p:sp>
      <p:sp>
        <p:nvSpPr>
          <p:cNvPr id="8" name="Footer Placeholder 4">
            <a:extLst>
              <a:ext uri="{FF2B5EF4-FFF2-40B4-BE49-F238E27FC236}">
                <a16:creationId xmlns:a16="http://schemas.microsoft.com/office/drawing/2014/main" id="{E925585D-AAC8-4AF5-AF37-325716309442}"/>
              </a:ext>
            </a:extLst>
          </p:cNvPr>
          <p:cNvSpPr>
            <a:spLocks noGrp="1"/>
          </p:cNvSpPr>
          <p:nvPr>
            <p:ph type="ftr" sz="quarter" idx="11"/>
          </p:nvPr>
        </p:nvSpPr>
        <p:spPr/>
        <p:txBody>
          <a:bodyPr/>
          <a:lstStyle>
            <a:lvl1pPr>
              <a:defRPr/>
            </a:lvl1pPr>
          </a:lstStyle>
          <a:p>
            <a:pPr>
              <a:defRPr/>
            </a:pPr>
            <a:endParaRPr lang="en-GB" dirty="0"/>
          </a:p>
        </p:txBody>
      </p:sp>
      <p:sp>
        <p:nvSpPr>
          <p:cNvPr id="9" name="Slide Number Placeholder 5">
            <a:extLst>
              <a:ext uri="{FF2B5EF4-FFF2-40B4-BE49-F238E27FC236}">
                <a16:creationId xmlns:a16="http://schemas.microsoft.com/office/drawing/2014/main" id="{98688E55-29EF-47C6-B1C8-5D8A3776E488}"/>
              </a:ext>
            </a:extLst>
          </p:cNvPr>
          <p:cNvSpPr>
            <a:spLocks noGrp="1"/>
          </p:cNvSpPr>
          <p:nvPr>
            <p:ph type="sldNum" sz="quarter" idx="12"/>
          </p:nvPr>
        </p:nvSpPr>
        <p:spPr/>
        <p:txBody>
          <a:bodyPr/>
          <a:lstStyle>
            <a:lvl1pPr>
              <a:defRPr/>
            </a:lvl1pPr>
          </a:lstStyle>
          <a:p>
            <a:pPr>
              <a:defRPr/>
            </a:pPr>
            <a:fld id="{FF50C7A2-B603-4F24-A919-CA0134DE4B9C}" type="slidenum">
              <a:rPr lang="en-GB" altLang="en-US"/>
              <a:pPr>
                <a:defRPr/>
              </a:pPr>
              <a:t>‹#›</a:t>
            </a:fld>
            <a:endParaRPr lang="en-GB" altLang="en-US" dirty="0"/>
          </a:p>
        </p:txBody>
      </p:sp>
    </p:spTree>
    <p:extLst>
      <p:ext uri="{BB962C8B-B14F-4D97-AF65-F5344CB8AC3E}">
        <p14:creationId xmlns:p14="http://schemas.microsoft.com/office/powerpoint/2010/main" val="842958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2FCA2A3-3C1C-4A0D-86F4-AC8879CA1BBE}"/>
              </a:ext>
            </a:extLst>
          </p:cNvPr>
          <p:cNvSpPr>
            <a:spLocks noGrp="1"/>
          </p:cNvSpPr>
          <p:nvPr>
            <p:ph type="dt" sz="half" idx="10"/>
          </p:nvPr>
        </p:nvSpPr>
        <p:spPr/>
        <p:txBody>
          <a:bodyPr/>
          <a:lstStyle>
            <a:lvl1pPr>
              <a:defRPr/>
            </a:lvl1pPr>
          </a:lstStyle>
          <a:p>
            <a:pPr>
              <a:defRPr/>
            </a:pPr>
            <a:fld id="{6ADFE12E-2A91-420D-A20C-21420F5DBC9C}" type="datetimeFigureOut">
              <a:rPr lang="en-GB"/>
              <a:pPr>
                <a:defRPr/>
              </a:pPr>
              <a:t>05/12/2022</a:t>
            </a:fld>
            <a:endParaRPr lang="en-GB" dirty="0"/>
          </a:p>
        </p:txBody>
      </p:sp>
      <p:sp>
        <p:nvSpPr>
          <p:cNvPr id="4" name="Footer Placeholder 4">
            <a:extLst>
              <a:ext uri="{FF2B5EF4-FFF2-40B4-BE49-F238E27FC236}">
                <a16:creationId xmlns:a16="http://schemas.microsoft.com/office/drawing/2014/main" id="{03C22D6F-43A1-4D5A-BA85-0D1BB2E9D6C5}"/>
              </a:ext>
            </a:extLst>
          </p:cNvPr>
          <p:cNvSpPr>
            <a:spLocks noGrp="1"/>
          </p:cNvSpPr>
          <p:nvPr>
            <p:ph type="ftr" sz="quarter" idx="11"/>
          </p:nvPr>
        </p:nvSpPr>
        <p:spPr/>
        <p:txBody>
          <a:bodyPr/>
          <a:lstStyle>
            <a:lvl1pPr>
              <a:defRPr/>
            </a:lvl1pPr>
          </a:lstStyle>
          <a:p>
            <a:pPr>
              <a:defRPr/>
            </a:pPr>
            <a:endParaRPr lang="en-GB" dirty="0"/>
          </a:p>
        </p:txBody>
      </p:sp>
      <p:sp>
        <p:nvSpPr>
          <p:cNvPr id="5" name="Slide Number Placeholder 5">
            <a:extLst>
              <a:ext uri="{FF2B5EF4-FFF2-40B4-BE49-F238E27FC236}">
                <a16:creationId xmlns:a16="http://schemas.microsoft.com/office/drawing/2014/main" id="{7A8AC07E-8403-4A8F-BD57-F31B63360FCD}"/>
              </a:ext>
            </a:extLst>
          </p:cNvPr>
          <p:cNvSpPr>
            <a:spLocks noGrp="1"/>
          </p:cNvSpPr>
          <p:nvPr>
            <p:ph type="sldNum" sz="quarter" idx="12"/>
          </p:nvPr>
        </p:nvSpPr>
        <p:spPr/>
        <p:txBody>
          <a:bodyPr/>
          <a:lstStyle>
            <a:lvl1pPr>
              <a:defRPr/>
            </a:lvl1pPr>
          </a:lstStyle>
          <a:p>
            <a:pPr>
              <a:defRPr/>
            </a:pPr>
            <a:fld id="{F8CE8568-A2BD-4AEC-AEEF-D2F0AF2E74A0}" type="slidenum">
              <a:rPr lang="en-GB" altLang="en-US"/>
              <a:pPr>
                <a:defRPr/>
              </a:pPr>
              <a:t>‹#›</a:t>
            </a:fld>
            <a:endParaRPr lang="en-GB" altLang="en-US" dirty="0"/>
          </a:p>
        </p:txBody>
      </p:sp>
    </p:spTree>
    <p:extLst>
      <p:ext uri="{BB962C8B-B14F-4D97-AF65-F5344CB8AC3E}">
        <p14:creationId xmlns:p14="http://schemas.microsoft.com/office/powerpoint/2010/main" val="1172353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194E2B-9579-445A-9ABB-21363CCD87C3}"/>
              </a:ext>
            </a:extLst>
          </p:cNvPr>
          <p:cNvSpPr>
            <a:spLocks noGrp="1"/>
          </p:cNvSpPr>
          <p:nvPr>
            <p:ph type="dt" sz="half" idx="10"/>
          </p:nvPr>
        </p:nvSpPr>
        <p:spPr/>
        <p:txBody>
          <a:bodyPr/>
          <a:lstStyle>
            <a:lvl1pPr>
              <a:defRPr/>
            </a:lvl1pPr>
          </a:lstStyle>
          <a:p>
            <a:pPr>
              <a:defRPr/>
            </a:pPr>
            <a:fld id="{C416CE93-2AD3-4290-838D-06F6C8E32475}" type="datetimeFigureOut">
              <a:rPr lang="en-GB"/>
              <a:pPr>
                <a:defRPr/>
              </a:pPr>
              <a:t>05/12/2022</a:t>
            </a:fld>
            <a:endParaRPr lang="en-GB" dirty="0"/>
          </a:p>
        </p:txBody>
      </p:sp>
      <p:sp>
        <p:nvSpPr>
          <p:cNvPr id="3" name="Footer Placeholder 4">
            <a:extLst>
              <a:ext uri="{FF2B5EF4-FFF2-40B4-BE49-F238E27FC236}">
                <a16:creationId xmlns:a16="http://schemas.microsoft.com/office/drawing/2014/main" id="{DC2DDB6F-05AE-4A53-A113-B6E494F6D486}"/>
              </a:ext>
            </a:extLst>
          </p:cNvPr>
          <p:cNvSpPr>
            <a:spLocks noGrp="1"/>
          </p:cNvSpPr>
          <p:nvPr>
            <p:ph type="ftr" sz="quarter" idx="11"/>
          </p:nvPr>
        </p:nvSpPr>
        <p:spPr/>
        <p:txBody>
          <a:bodyPr/>
          <a:lstStyle>
            <a:lvl1pPr>
              <a:defRPr/>
            </a:lvl1pPr>
          </a:lstStyle>
          <a:p>
            <a:pPr>
              <a:defRPr/>
            </a:pPr>
            <a:endParaRPr lang="en-GB" dirty="0"/>
          </a:p>
        </p:txBody>
      </p:sp>
      <p:sp>
        <p:nvSpPr>
          <p:cNvPr id="4" name="Slide Number Placeholder 5">
            <a:extLst>
              <a:ext uri="{FF2B5EF4-FFF2-40B4-BE49-F238E27FC236}">
                <a16:creationId xmlns:a16="http://schemas.microsoft.com/office/drawing/2014/main" id="{3677A25A-9875-46E8-978B-DAD8123E8D17}"/>
              </a:ext>
            </a:extLst>
          </p:cNvPr>
          <p:cNvSpPr>
            <a:spLocks noGrp="1"/>
          </p:cNvSpPr>
          <p:nvPr>
            <p:ph type="sldNum" sz="quarter" idx="12"/>
          </p:nvPr>
        </p:nvSpPr>
        <p:spPr/>
        <p:txBody>
          <a:bodyPr/>
          <a:lstStyle>
            <a:lvl1pPr>
              <a:defRPr/>
            </a:lvl1pPr>
          </a:lstStyle>
          <a:p>
            <a:pPr>
              <a:defRPr/>
            </a:pPr>
            <a:fld id="{C5B4C7E1-641B-4B24-AB65-B1AB7485BB67}" type="slidenum">
              <a:rPr lang="en-GB" altLang="en-US"/>
              <a:pPr>
                <a:defRPr/>
              </a:pPr>
              <a:t>‹#›</a:t>
            </a:fld>
            <a:endParaRPr lang="en-GB" altLang="en-US" dirty="0"/>
          </a:p>
        </p:txBody>
      </p:sp>
    </p:spTree>
    <p:extLst>
      <p:ext uri="{BB962C8B-B14F-4D97-AF65-F5344CB8AC3E}">
        <p14:creationId xmlns:p14="http://schemas.microsoft.com/office/powerpoint/2010/main" val="531012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9215763-012E-4510-948D-FBB7B992D4FB}"/>
              </a:ext>
            </a:extLst>
          </p:cNvPr>
          <p:cNvSpPr>
            <a:spLocks noGrp="1"/>
          </p:cNvSpPr>
          <p:nvPr>
            <p:ph type="dt" sz="half" idx="10"/>
          </p:nvPr>
        </p:nvSpPr>
        <p:spPr/>
        <p:txBody>
          <a:bodyPr/>
          <a:lstStyle>
            <a:lvl1pPr>
              <a:defRPr/>
            </a:lvl1pPr>
          </a:lstStyle>
          <a:p>
            <a:pPr>
              <a:defRPr/>
            </a:pPr>
            <a:fld id="{4A7E2720-00C0-483C-9984-786B5D8010D7}" type="datetimeFigureOut">
              <a:rPr lang="en-GB"/>
              <a:pPr>
                <a:defRPr/>
              </a:pPr>
              <a:t>05/12/2022</a:t>
            </a:fld>
            <a:endParaRPr lang="en-GB" dirty="0"/>
          </a:p>
        </p:txBody>
      </p:sp>
      <p:sp>
        <p:nvSpPr>
          <p:cNvPr id="6" name="Footer Placeholder 4">
            <a:extLst>
              <a:ext uri="{FF2B5EF4-FFF2-40B4-BE49-F238E27FC236}">
                <a16:creationId xmlns:a16="http://schemas.microsoft.com/office/drawing/2014/main" id="{4DA097B0-DFC3-4081-BC99-3ACBDECB8697}"/>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54343A95-00E2-49EC-A482-7A862230FD76}"/>
              </a:ext>
            </a:extLst>
          </p:cNvPr>
          <p:cNvSpPr>
            <a:spLocks noGrp="1"/>
          </p:cNvSpPr>
          <p:nvPr>
            <p:ph type="sldNum" sz="quarter" idx="12"/>
          </p:nvPr>
        </p:nvSpPr>
        <p:spPr/>
        <p:txBody>
          <a:bodyPr/>
          <a:lstStyle>
            <a:lvl1pPr>
              <a:defRPr/>
            </a:lvl1pPr>
          </a:lstStyle>
          <a:p>
            <a:pPr>
              <a:defRPr/>
            </a:pPr>
            <a:fld id="{B26F88F3-13F7-464C-873C-AE651F3457E1}" type="slidenum">
              <a:rPr lang="en-GB" altLang="en-US"/>
              <a:pPr>
                <a:defRPr/>
              </a:pPr>
              <a:t>‹#›</a:t>
            </a:fld>
            <a:endParaRPr lang="en-GB" altLang="en-US" dirty="0"/>
          </a:p>
        </p:txBody>
      </p:sp>
    </p:spTree>
    <p:extLst>
      <p:ext uri="{BB962C8B-B14F-4D97-AF65-F5344CB8AC3E}">
        <p14:creationId xmlns:p14="http://schemas.microsoft.com/office/powerpoint/2010/main" val="2839010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32C700A-3419-462D-9B78-C876F56C3E2B}"/>
              </a:ext>
            </a:extLst>
          </p:cNvPr>
          <p:cNvSpPr>
            <a:spLocks noGrp="1"/>
          </p:cNvSpPr>
          <p:nvPr>
            <p:ph type="dt" sz="half" idx="10"/>
          </p:nvPr>
        </p:nvSpPr>
        <p:spPr/>
        <p:txBody>
          <a:bodyPr/>
          <a:lstStyle>
            <a:lvl1pPr>
              <a:defRPr/>
            </a:lvl1pPr>
          </a:lstStyle>
          <a:p>
            <a:pPr>
              <a:defRPr/>
            </a:pPr>
            <a:fld id="{A4C441AD-BDD1-40DC-946B-1FE53D9E004B}" type="datetimeFigureOut">
              <a:rPr lang="en-GB"/>
              <a:pPr>
                <a:defRPr/>
              </a:pPr>
              <a:t>05/12/2022</a:t>
            </a:fld>
            <a:endParaRPr lang="en-GB" dirty="0"/>
          </a:p>
        </p:txBody>
      </p:sp>
      <p:sp>
        <p:nvSpPr>
          <p:cNvPr id="6" name="Footer Placeholder 4">
            <a:extLst>
              <a:ext uri="{FF2B5EF4-FFF2-40B4-BE49-F238E27FC236}">
                <a16:creationId xmlns:a16="http://schemas.microsoft.com/office/drawing/2014/main" id="{08271FA5-65A8-4057-B18A-C323986B47D2}"/>
              </a:ext>
            </a:extLst>
          </p:cNvPr>
          <p:cNvSpPr>
            <a:spLocks noGrp="1"/>
          </p:cNvSpPr>
          <p:nvPr>
            <p:ph type="ftr" sz="quarter" idx="11"/>
          </p:nvPr>
        </p:nvSpPr>
        <p:spPr/>
        <p:txBody>
          <a:bodyPr/>
          <a:lstStyle>
            <a:lvl1pPr>
              <a:defRPr/>
            </a:lvl1pPr>
          </a:lstStyle>
          <a:p>
            <a:pPr>
              <a:defRPr/>
            </a:pPr>
            <a:endParaRPr lang="en-GB" dirty="0"/>
          </a:p>
        </p:txBody>
      </p:sp>
      <p:sp>
        <p:nvSpPr>
          <p:cNvPr id="7" name="Slide Number Placeholder 5">
            <a:extLst>
              <a:ext uri="{FF2B5EF4-FFF2-40B4-BE49-F238E27FC236}">
                <a16:creationId xmlns:a16="http://schemas.microsoft.com/office/drawing/2014/main" id="{12142F5E-047F-468E-9E93-5343CF902252}"/>
              </a:ext>
            </a:extLst>
          </p:cNvPr>
          <p:cNvSpPr>
            <a:spLocks noGrp="1"/>
          </p:cNvSpPr>
          <p:nvPr>
            <p:ph type="sldNum" sz="quarter" idx="12"/>
          </p:nvPr>
        </p:nvSpPr>
        <p:spPr/>
        <p:txBody>
          <a:bodyPr/>
          <a:lstStyle>
            <a:lvl1pPr>
              <a:defRPr/>
            </a:lvl1pPr>
          </a:lstStyle>
          <a:p>
            <a:pPr>
              <a:defRPr/>
            </a:pPr>
            <a:fld id="{631BB5E2-BC54-4A96-8386-B3BD0FC5B87F}" type="slidenum">
              <a:rPr lang="en-GB" altLang="en-US"/>
              <a:pPr>
                <a:defRPr/>
              </a:pPr>
              <a:t>‹#›</a:t>
            </a:fld>
            <a:endParaRPr lang="en-GB" altLang="en-US" dirty="0"/>
          </a:p>
        </p:txBody>
      </p:sp>
    </p:spTree>
    <p:extLst>
      <p:ext uri="{BB962C8B-B14F-4D97-AF65-F5344CB8AC3E}">
        <p14:creationId xmlns:p14="http://schemas.microsoft.com/office/powerpoint/2010/main" val="2281492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D35CA3-027C-4281-8ED5-F0FBACC7F276}"/>
              </a:ext>
            </a:extLst>
          </p:cNvPr>
          <p:cNvSpPr>
            <a:spLocks noGrp="1"/>
          </p:cNvSpPr>
          <p:nvPr>
            <p:ph type="dt" sz="half" idx="10"/>
          </p:nvPr>
        </p:nvSpPr>
        <p:spPr/>
        <p:txBody>
          <a:bodyPr/>
          <a:lstStyle>
            <a:lvl1pPr>
              <a:defRPr/>
            </a:lvl1pPr>
          </a:lstStyle>
          <a:p>
            <a:pPr>
              <a:defRPr/>
            </a:pPr>
            <a:fld id="{90C52595-99B9-4CAE-BF05-F23CE833EF6D}" type="datetimeFigureOut">
              <a:rPr lang="en-GB"/>
              <a:pPr>
                <a:defRPr/>
              </a:pPr>
              <a:t>05/12/2022</a:t>
            </a:fld>
            <a:endParaRPr lang="en-GB" dirty="0"/>
          </a:p>
        </p:txBody>
      </p:sp>
      <p:sp>
        <p:nvSpPr>
          <p:cNvPr id="5" name="Footer Placeholder 4">
            <a:extLst>
              <a:ext uri="{FF2B5EF4-FFF2-40B4-BE49-F238E27FC236}">
                <a16:creationId xmlns:a16="http://schemas.microsoft.com/office/drawing/2014/main" id="{61AA6E2D-E742-47D2-B6D6-27D0CBC8284F}"/>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10B9B289-FAE6-43EE-BC57-7C8677E9671E}"/>
              </a:ext>
            </a:extLst>
          </p:cNvPr>
          <p:cNvSpPr>
            <a:spLocks noGrp="1"/>
          </p:cNvSpPr>
          <p:nvPr>
            <p:ph type="sldNum" sz="quarter" idx="12"/>
          </p:nvPr>
        </p:nvSpPr>
        <p:spPr/>
        <p:txBody>
          <a:bodyPr/>
          <a:lstStyle>
            <a:lvl1pPr>
              <a:defRPr/>
            </a:lvl1pPr>
          </a:lstStyle>
          <a:p>
            <a:pPr>
              <a:defRPr/>
            </a:pPr>
            <a:fld id="{5D2E9B8C-64C8-4899-AE4E-B44DF5C723EF}" type="slidenum">
              <a:rPr lang="en-GB" altLang="en-US"/>
              <a:pPr>
                <a:defRPr/>
              </a:pPr>
              <a:t>‹#›</a:t>
            </a:fld>
            <a:endParaRPr lang="en-GB" altLang="en-US" dirty="0"/>
          </a:p>
        </p:txBody>
      </p:sp>
    </p:spTree>
    <p:extLst>
      <p:ext uri="{BB962C8B-B14F-4D97-AF65-F5344CB8AC3E}">
        <p14:creationId xmlns:p14="http://schemas.microsoft.com/office/powerpoint/2010/main" val="2239199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9D82F5-EF22-4FDE-9815-7BE0CA205587}"/>
              </a:ext>
            </a:extLst>
          </p:cNvPr>
          <p:cNvSpPr>
            <a:spLocks noGrp="1"/>
          </p:cNvSpPr>
          <p:nvPr>
            <p:ph type="dt" sz="half" idx="10"/>
          </p:nvPr>
        </p:nvSpPr>
        <p:spPr/>
        <p:txBody>
          <a:bodyPr/>
          <a:lstStyle>
            <a:lvl1pPr>
              <a:defRPr/>
            </a:lvl1pPr>
          </a:lstStyle>
          <a:p>
            <a:pPr>
              <a:defRPr/>
            </a:pPr>
            <a:fld id="{F2BF938C-0319-48FC-A3E6-3D5F2999F96A}" type="datetimeFigureOut">
              <a:rPr lang="en-GB"/>
              <a:pPr>
                <a:defRPr/>
              </a:pPr>
              <a:t>05/12/2022</a:t>
            </a:fld>
            <a:endParaRPr lang="en-GB" dirty="0"/>
          </a:p>
        </p:txBody>
      </p:sp>
      <p:sp>
        <p:nvSpPr>
          <p:cNvPr id="5" name="Footer Placeholder 4">
            <a:extLst>
              <a:ext uri="{FF2B5EF4-FFF2-40B4-BE49-F238E27FC236}">
                <a16:creationId xmlns:a16="http://schemas.microsoft.com/office/drawing/2014/main" id="{9D9B575C-75EB-4ABC-9590-1638DA19D08C}"/>
              </a:ext>
            </a:extLst>
          </p:cNvPr>
          <p:cNvSpPr>
            <a:spLocks noGrp="1"/>
          </p:cNvSpPr>
          <p:nvPr>
            <p:ph type="ftr" sz="quarter" idx="11"/>
          </p:nvPr>
        </p:nvSpPr>
        <p:spPr/>
        <p:txBody>
          <a:bodyPr/>
          <a:lstStyle>
            <a:lvl1pPr>
              <a:defRPr/>
            </a:lvl1pPr>
          </a:lstStyle>
          <a:p>
            <a:pPr>
              <a:defRPr/>
            </a:pPr>
            <a:endParaRPr lang="en-GB" dirty="0"/>
          </a:p>
        </p:txBody>
      </p:sp>
      <p:sp>
        <p:nvSpPr>
          <p:cNvPr id="6" name="Slide Number Placeholder 5">
            <a:extLst>
              <a:ext uri="{FF2B5EF4-FFF2-40B4-BE49-F238E27FC236}">
                <a16:creationId xmlns:a16="http://schemas.microsoft.com/office/drawing/2014/main" id="{0D39FF2B-4099-4AB1-A0F2-CBD086197898}"/>
              </a:ext>
            </a:extLst>
          </p:cNvPr>
          <p:cNvSpPr>
            <a:spLocks noGrp="1"/>
          </p:cNvSpPr>
          <p:nvPr>
            <p:ph type="sldNum" sz="quarter" idx="12"/>
          </p:nvPr>
        </p:nvSpPr>
        <p:spPr/>
        <p:txBody>
          <a:bodyPr/>
          <a:lstStyle>
            <a:lvl1pPr>
              <a:defRPr/>
            </a:lvl1pPr>
          </a:lstStyle>
          <a:p>
            <a:pPr>
              <a:defRPr/>
            </a:pPr>
            <a:fld id="{C9D0F1A0-5B58-4294-A324-935F5D78623C}" type="slidenum">
              <a:rPr lang="en-GB" altLang="en-US"/>
              <a:pPr>
                <a:defRPr/>
              </a:pPr>
              <a:t>‹#›</a:t>
            </a:fld>
            <a:endParaRPr lang="en-GB" altLang="en-US" dirty="0"/>
          </a:p>
        </p:txBody>
      </p:sp>
    </p:spTree>
    <p:extLst>
      <p:ext uri="{BB962C8B-B14F-4D97-AF65-F5344CB8AC3E}">
        <p14:creationId xmlns:p14="http://schemas.microsoft.com/office/powerpoint/2010/main" val="1406860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387" y="2096757"/>
            <a:ext cx="10404991" cy="3399276"/>
          </a:xfrm>
        </p:spPr>
        <p:txBody>
          <a:bodyPr anchor="t">
            <a:normAutofit/>
          </a:bodyPr>
          <a:lstStyle>
            <a:lvl1pPr algn="l">
              <a:defRPr sz="4800">
                <a:solidFill>
                  <a:schemeClr val="tx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B7956731-D711-4935-BB24-7DC9F11A974A}" type="datetime1">
              <a:rPr lang="en-GB" smtClean="0"/>
              <a:pPr/>
              <a:t>05/12/2022</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EE2461F-B18F-4F1D-8EE9-99FCACAA27C9}" type="slidenum">
              <a:rPr lang="en-GB" smtClean="0"/>
              <a:pPr/>
              <a:t>‹#›</a:t>
            </a:fld>
            <a:endParaRPr lang="en-GB" dirty="0"/>
          </a:p>
        </p:txBody>
      </p:sp>
      <p:sp>
        <p:nvSpPr>
          <p:cNvPr id="3" name="Subtitle 2"/>
          <p:cNvSpPr>
            <a:spLocks noGrp="1"/>
          </p:cNvSpPr>
          <p:nvPr>
            <p:ph type="subTitle" idx="1"/>
          </p:nvPr>
        </p:nvSpPr>
        <p:spPr>
          <a:xfrm>
            <a:off x="493387" y="2857756"/>
            <a:ext cx="10404991" cy="2638277"/>
          </a:xfrm>
        </p:spPr>
        <p:txBody>
          <a:bodyPr>
            <a:normAutofit/>
          </a:bodyPr>
          <a:lstStyle>
            <a:lvl1pPr marL="0" indent="0" algn="l">
              <a:buNone/>
              <a:defRPr sz="4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10"/>
          <p:cNvSpPr>
            <a:spLocks noGrp="1"/>
          </p:cNvSpPr>
          <p:nvPr>
            <p:ph type="body" sz="quarter" idx="13" hasCustomPrompt="1"/>
          </p:nvPr>
        </p:nvSpPr>
        <p:spPr>
          <a:xfrm>
            <a:off x="472915" y="5787321"/>
            <a:ext cx="4040719" cy="336148"/>
          </a:xfrm>
        </p:spPr>
        <p:txBody>
          <a:bodyPr>
            <a:noAutofit/>
          </a:bodyPr>
          <a:lstStyle>
            <a:lvl1pPr marL="0" indent="0" algn="l">
              <a:buNone/>
              <a:defRPr sz="2400" b="1">
                <a:solidFill>
                  <a:schemeClr val="tx1"/>
                </a:solidFill>
              </a:defRPr>
            </a:lvl1pPr>
          </a:lstStyle>
          <a:p>
            <a:pPr lvl="0"/>
            <a:r>
              <a:rPr lang="en-US" dirty="0"/>
              <a:t>Persons name</a:t>
            </a:r>
          </a:p>
        </p:txBody>
      </p:sp>
      <p:sp>
        <p:nvSpPr>
          <p:cNvPr id="12" name="Text Placeholder 10"/>
          <p:cNvSpPr>
            <a:spLocks noGrp="1"/>
          </p:cNvSpPr>
          <p:nvPr>
            <p:ph type="body" sz="quarter" idx="14" hasCustomPrompt="1"/>
          </p:nvPr>
        </p:nvSpPr>
        <p:spPr>
          <a:xfrm>
            <a:off x="472915" y="6100400"/>
            <a:ext cx="4040719" cy="336148"/>
          </a:xfrm>
        </p:spPr>
        <p:txBody>
          <a:bodyPr>
            <a:noAutofit/>
          </a:bodyPr>
          <a:lstStyle>
            <a:lvl1pPr marL="0" indent="0" algn="l">
              <a:buNone/>
              <a:defRPr sz="2400" b="0">
                <a:solidFill>
                  <a:schemeClr val="tx1"/>
                </a:solidFill>
              </a:defRPr>
            </a:lvl1pPr>
          </a:lstStyle>
          <a:p>
            <a:pPr lvl="0"/>
            <a:r>
              <a:rPr lang="en-US" dirty="0"/>
              <a:t>Title</a:t>
            </a:r>
          </a:p>
        </p:txBody>
      </p:sp>
      <p:sp>
        <p:nvSpPr>
          <p:cNvPr id="13" name="Text Placeholder 10"/>
          <p:cNvSpPr>
            <a:spLocks noGrp="1"/>
          </p:cNvSpPr>
          <p:nvPr>
            <p:ph type="body" sz="quarter" idx="15" hasCustomPrompt="1"/>
          </p:nvPr>
        </p:nvSpPr>
        <p:spPr>
          <a:xfrm>
            <a:off x="4758400" y="5787321"/>
            <a:ext cx="4040719" cy="336148"/>
          </a:xfrm>
        </p:spPr>
        <p:txBody>
          <a:bodyPr>
            <a:noAutofit/>
          </a:bodyPr>
          <a:lstStyle>
            <a:lvl1pPr marL="0" indent="0" algn="l">
              <a:buNone/>
              <a:defRPr sz="2400" b="1">
                <a:solidFill>
                  <a:schemeClr val="tx1"/>
                </a:solidFill>
              </a:defRPr>
            </a:lvl1pPr>
          </a:lstStyle>
          <a:p>
            <a:pPr lvl="0"/>
            <a:r>
              <a:rPr lang="en-US" dirty="0"/>
              <a:t>Date</a:t>
            </a:r>
          </a:p>
        </p:txBody>
      </p:sp>
      <p:pic>
        <p:nvPicPr>
          <p:cNvPr id="15" name="Picture 14">
            <a:extLst>
              <a:ext uri="{FF2B5EF4-FFF2-40B4-BE49-F238E27FC236}">
                <a16:creationId xmlns:a16="http://schemas.microsoft.com/office/drawing/2014/main" id="{E9914A06-5010-475B-8250-E761A84344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871" y="1002070"/>
            <a:ext cx="1080000" cy="97913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551C59D9-9C36-4602-8E02-BA928590E6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3304" y="500749"/>
            <a:ext cx="2486870" cy="507045"/>
          </a:xfrm>
          <a:prstGeom prst="rect">
            <a:avLst/>
          </a:prstGeom>
        </p:spPr>
      </p:pic>
    </p:spTree>
    <p:extLst>
      <p:ext uri="{BB962C8B-B14F-4D97-AF65-F5344CB8AC3E}">
        <p14:creationId xmlns:p14="http://schemas.microsoft.com/office/powerpoint/2010/main" val="536939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387" y="2096757"/>
            <a:ext cx="10404991" cy="3399276"/>
          </a:xfrm>
        </p:spPr>
        <p:txBody>
          <a:bodyPr anchor="t">
            <a:normAutofit/>
          </a:bodyPr>
          <a:lstStyle>
            <a:lvl1pPr algn="l">
              <a:defRPr sz="4800">
                <a:solidFill>
                  <a:schemeClr val="tx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B7956731-D711-4935-BB24-7DC9F11A974A}" type="datetime1">
              <a:rPr lang="en-GB" smtClean="0"/>
              <a:pPr/>
              <a:t>05/12/2022</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EE2461F-B18F-4F1D-8EE9-99FCACAA27C9}" type="slidenum">
              <a:rPr lang="en-GB" smtClean="0"/>
              <a:pPr/>
              <a:t>‹#›</a:t>
            </a:fld>
            <a:endParaRPr lang="en-GB" dirty="0"/>
          </a:p>
        </p:txBody>
      </p:sp>
      <p:sp>
        <p:nvSpPr>
          <p:cNvPr id="3" name="Subtitle 2"/>
          <p:cNvSpPr>
            <a:spLocks noGrp="1"/>
          </p:cNvSpPr>
          <p:nvPr>
            <p:ph type="subTitle" idx="1"/>
          </p:nvPr>
        </p:nvSpPr>
        <p:spPr>
          <a:xfrm>
            <a:off x="493387" y="2857756"/>
            <a:ext cx="10404991" cy="2638277"/>
          </a:xfrm>
        </p:spPr>
        <p:txBody>
          <a:bodyPr>
            <a:normAutofit/>
          </a:bodyPr>
          <a:lstStyle>
            <a:lvl1pPr marL="0" indent="0" algn="l">
              <a:buNone/>
              <a:defRPr sz="4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10"/>
          <p:cNvSpPr>
            <a:spLocks noGrp="1"/>
          </p:cNvSpPr>
          <p:nvPr>
            <p:ph type="body" sz="quarter" idx="13" hasCustomPrompt="1"/>
          </p:nvPr>
        </p:nvSpPr>
        <p:spPr>
          <a:xfrm>
            <a:off x="472915" y="5787321"/>
            <a:ext cx="4040719" cy="336148"/>
          </a:xfrm>
        </p:spPr>
        <p:txBody>
          <a:bodyPr>
            <a:noAutofit/>
          </a:bodyPr>
          <a:lstStyle>
            <a:lvl1pPr marL="0" indent="0" algn="l">
              <a:buNone/>
              <a:defRPr sz="2400" b="1">
                <a:solidFill>
                  <a:schemeClr val="tx1"/>
                </a:solidFill>
              </a:defRPr>
            </a:lvl1pPr>
          </a:lstStyle>
          <a:p>
            <a:pPr lvl="0"/>
            <a:r>
              <a:rPr lang="en-US" dirty="0"/>
              <a:t>Persons name</a:t>
            </a:r>
          </a:p>
        </p:txBody>
      </p:sp>
      <p:sp>
        <p:nvSpPr>
          <p:cNvPr id="12" name="Text Placeholder 10"/>
          <p:cNvSpPr>
            <a:spLocks noGrp="1"/>
          </p:cNvSpPr>
          <p:nvPr>
            <p:ph type="body" sz="quarter" idx="14" hasCustomPrompt="1"/>
          </p:nvPr>
        </p:nvSpPr>
        <p:spPr>
          <a:xfrm>
            <a:off x="472915" y="6100400"/>
            <a:ext cx="4040719" cy="336148"/>
          </a:xfrm>
        </p:spPr>
        <p:txBody>
          <a:bodyPr>
            <a:noAutofit/>
          </a:bodyPr>
          <a:lstStyle>
            <a:lvl1pPr marL="0" indent="0" algn="l">
              <a:buNone/>
              <a:defRPr sz="2400" b="0">
                <a:solidFill>
                  <a:schemeClr val="tx1"/>
                </a:solidFill>
              </a:defRPr>
            </a:lvl1pPr>
          </a:lstStyle>
          <a:p>
            <a:pPr lvl="0"/>
            <a:r>
              <a:rPr lang="en-US" dirty="0"/>
              <a:t>Title</a:t>
            </a:r>
          </a:p>
        </p:txBody>
      </p:sp>
      <p:sp>
        <p:nvSpPr>
          <p:cNvPr id="13" name="Text Placeholder 10"/>
          <p:cNvSpPr>
            <a:spLocks noGrp="1"/>
          </p:cNvSpPr>
          <p:nvPr>
            <p:ph type="body" sz="quarter" idx="15" hasCustomPrompt="1"/>
          </p:nvPr>
        </p:nvSpPr>
        <p:spPr>
          <a:xfrm>
            <a:off x="4758400" y="5787321"/>
            <a:ext cx="4040719" cy="336148"/>
          </a:xfrm>
        </p:spPr>
        <p:txBody>
          <a:bodyPr>
            <a:noAutofit/>
          </a:bodyPr>
          <a:lstStyle>
            <a:lvl1pPr marL="0" indent="0" algn="l">
              <a:buNone/>
              <a:defRPr sz="2400" b="1">
                <a:solidFill>
                  <a:schemeClr val="tx1"/>
                </a:solidFill>
              </a:defRPr>
            </a:lvl1pPr>
          </a:lstStyle>
          <a:p>
            <a:pPr lvl="0"/>
            <a:r>
              <a:rPr lang="en-US" dirty="0"/>
              <a:t>Date</a:t>
            </a:r>
          </a:p>
        </p:txBody>
      </p:sp>
      <p:pic>
        <p:nvPicPr>
          <p:cNvPr id="8" name="Picture 7">
            <a:extLst>
              <a:ext uri="{FF2B5EF4-FFF2-40B4-BE49-F238E27FC236}">
                <a16:creationId xmlns:a16="http://schemas.microsoft.com/office/drawing/2014/main" id="{7170774A-B3E5-4A5B-87BD-1073BD5362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314" y="993489"/>
            <a:ext cx="714307" cy="973747"/>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6A7216C5-8500-4101-9DFF-EE432B3F70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3304" y="500749"/>
            <a:ext cx="2486870" cy="507045"/>
          </a:xfrm>
          <a:prstGeom prst="rect">
            <a:avLst/>
          </a:prstGeom>
        </p:spPr>
      </p:pic>
    </p:spTree>
    <p:extLst>
      <p:ext uri="{BB962C8B-B14F-4D97-AF65-F5344CB8AC3E}">
        <p14:creationId xmlns:p14="http://schemas.microsoft.com/office/powerpoint/2010/main" val="560264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387" y="2096757"/>
            <a:ext cx="10404991" cy="3399276"/>
          </a:xfrm>
        </p:spPr>
        <p:txBody>
          <a:bodyPr anchor="t">
            <a:normAutofit/>
          </a:bodyPr>
          <a:lstStyle>
            <a:lvl1pPr algn="l">
              <a:defRPr sz="4800">
                <a:solidFill>
                  <a:schemeClr val="tx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tx1"/>
                </a:solidFill>
              </a:defRPr>
            </a:lvl1pPr>
          </a:lstStyle>
          <a:p>
            <a:fld id="{B7956731-D711-4935-BB24-7DC9F11A974A}" type="datetime1">
              <a:rPr lang="en-GB" smtClean="0"/>
              <a:pPr/>
              <a:t>05/12/2022</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EE2461F-B18F-4F1D-8EE9-99FCACAA27C9}" type="slidenum">
              <a:rPr lang="en-GB" smtClean="0"/>
              <a:pPr/>
              <a:t>‹#›</a:t>
            </a:fld>
            <a:endParaRPr lang="en-GB" dirty="0"/>
          </a:p>
        </p:txBody>
      </p:sp>
      <p:sp>
        <p:nvSpPr>
          <p:cNvPr id="3" name="Subtitle 2"/>
          <p:cNvSpPr>
            <a:spLocks noGrp="1"/>
          </p:cNvSpPr>
          <p:nvPr>
            <p:ph type="subTitle" idx="1"/>
          </p:nvPr>
        </p:nvSpPr>
        <p:spPr>
          <a:xfrm>
            <a:off x="493387" y="2857756"/>
            <a:ext cx="10404991" cy="2638277"/>
          </a:xfrm>
        </p:spPr>
        <p:txBody>
          <a:bodyPr>
            <a:normAutofit/>
          </a:bodyPr>
          <a:lstStyle>
            <a:lvl1pPr marL="0" indent="0" algn="l">
              <a:buNone/>
              <a:defRPr sz="4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Text Placeholder 10"/>
          <p:cNvSpPr>
            <a:spLocks noGrp="1"/>
          </p:cNvSpPr>
          <p:nvPr>
            <p:ph type="body" sz="quarter" idx="13" hasCustomPrompt="1"/>
          </p:nvPr>
        </p:nvSpPr>
        <p:spPr>
          <a:xfrm>
            <a:off x="472915" y="5787321"/>
            <a:ext cx="4040719" cy="336148"/>
          </a:xfrm>
        </p:spPr>
        <p:txBody>
          <a:bodyPr>
            <a:noAutofit/>
          </a:bodyPr>
          <a:lstStyle>
            <a:lvl1pPr marL="0" indent="0" algn="l">
              <a:buNone/>
              <a:defRPr sz="2400" b="1">
                <a:solidFill>
                  <a:schemeClr val="tx1"/>
                </a:solidFill>
              </a:defRPr>
            </a:lvl1pPr>
          </a:lstStyle>
          <a:p>
            <a:pPr lvl="0"/>
            <a:r>
              <a:rPr lang="en-US" dirty="0"/>
              <a:t>Persons name</a:t>
            </a:r>
          </a:p>
        </p:txBody>
      </p:sp>
      <p:sp>
        <p:nvSpPr>
          <p:cNvPr id="12" name="Text Placeholder 10"/>
          <p:cNvSpPr>
            <a:spLocks noGrp="1"/>
          </p:cNvSpPr>
          <p:nvPr>
            <p:ph type="body" sz="quarter" idx="14" hasCustomPrompt="1"/>
          </p:nvPr>
        </p:nvSpPr>
        <p:spPr>
          <a:xfrm>
            <a:off x="472915" y="6100400"/>
            <a:ext cx="4040719" cy="336148"/>
          </a:xfrm>
        </p:spPr>
        <p:txBody>
          <a:bodyPr>
            <a:noAutofit/>
          </a:bodyPr>
          <a:lstStyle>
            <a:lvl1pPr marL="0" indent="0" algn="l">
              <a:buNone/>
              <a:defRPr sz="2400" b="0">
                <a:solidFill>
                  <a:schemeClr val="tx1"/>
                </a:solidFill>
              </a:defRPr>
            </a:lvl1pPr>
          </a:lstStyle>
          <a:p>
            <a:pPr lvl="0"/>
            <a:r>
              <a:rPr lang="en-US" dirty="0"/>
              <a:t>Title</a:t>
            </a:r>
          </a:p>
        </p:txBody>
      </p:sp>
      <p:sp>
        <p:nvSpPr>
          <p:cNvPr id="13" name="Text Placeholder 10"/>
          <p:cNvSpPr>
            <a:spLocks noGrp="1"/>
          </p:cNvSpPr>
          <p:nvPr>
            <p:ph type="body" sz="quarter" idx="15" hasCustomPrompt="1"/>
          </p:nvPr>
        </p:nvSpPr>
        <p:spPr>
          <a:xfrm>
            <a:off x="4758400" y="5787321"/>
            <a:ext cx="4040719" cy="336148"/>
          </a:xfrm>
        </p:spPr>
        <p:txBody>
          <a:bodyPr>
            <a:noAutofit/>
          </a:bodyPr>
          <a:lstStyle>
            <a:lvl1pPr marL="0" indent="0" algn="l">
              <a:buNone/>
              <a:defRPr sz="2400" b="1">
                <a:solidFill>
                  <a:schemeClr val="tx1"/>
                </a:solidFill>
              </a:defRPr>
            </a:lvl1pPr>
          </a:lstStyle>
          <a:p>
            <a:pPr lvl="0"/>
            <a:r>
              <a:rPr lang="en-US" dirty="0"/>
              <a:t>Date</a:t>
            </a:r>
          </a:p>
        </p:txBody>
      </p:sp>
      <p:pic>
        <p:nvPicPr>
          <p:cNvPr id="15" name="Picture 14">
            <a:extLst>
              <a:ext uri="{FF2B5EF4-FFF2-40B4-BE49-F238E27FC236}">
                <a16:creationId xmlns:a16="http://schemas.microsoft.com/office/drawing/2014/main" id="{FF9D6F4A-D596-441D-82B0-78468E239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852" y="982980"/>
            <a:ext cx="815350" cy="98221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28800FA9-013A-4584-A718-9E6FE05BCF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33304" y="500749"/>
            <a:ext cx="2486870" cy="507045"/>
          </a:xfrm>
          <a:prstGeom prst="rect">
            <a:avLst/>
          </a:prstGeom>
        </p:spPr>
      </p:pic>
    </p:spTree>
    <p:extLst>
      <p:ext uri="{BB962C8B-B14F-4D97-AF65-F5344CB8AC3E}">
        <p14:creationId xmlns:p14="http://schemas.microsoft.com/office/powerpoint/2010/main" val="30540099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C39FDDA-E9A0-4527-83AF-7F16FA9CFDBC}"/>
              </a:ext>
            </a:extLst>
          </p:cNvPr>
          <p:cNvSpPr>
            <a:spLocks noGrp="1"/>
          </p:cNvSpPr>
          <p:nvPr>
            <p:ph type="dt" sz="half" idx="10"/>
          </p:nvPr>
        </p:nvSpPr>
        <p:spPr/>
        <p:txBody>
          <a:bodyPr/>
          <a:lstStyle/>
          <a:p>
            <a:fld id="{1792CAFC-CE9A-44B7-B7A9-A852D1860917}" type="datetime1">
              <a:rPr lang="en-GB" smtClean="0"/>
              <a:t>05/12/2022</a:t>
            </a:fld>
            <a:endParaRPr lang="en-GB" dirty="0"/>
          </a:p>
        </p:txBody>
      </p:sp>
      <p:sp>
        <p:nvSpPr>
          <p:cNvPr id="4" name="Footer Placeholder 3">
            <a:extLst>
              <a:ext uri="{FF2B5EF4-FFF2-40B4-BE49-F238E27FC236}">
                <a16:creationId xmlns:a16="http://schemas.microsoft.com/office/drawing/2014/main" id="{7E603B58-485D-4874-9492-861D221BD127}"/>
              </a:ext>
            </a:extLst>
          </p:cNvPr>
          <p:cNvSpPr>
            <a:spLocks noGrp="1"/>
          </p:cNvSpPr>
          <p:nvPr>
            <p:ph type="ftr" sz="quarter" idx="11"/>
          </p:nvPr>
        </p:nvSpPr>
        <p:spPr/>
        <p:txBody>
          <a:bodyPr/>
          <a:lstStyle/>
          <a:p>
            <a:endParaRPr lang="en-GB" dirty="0"/>
          </a:p>
        </p:txBody>
      </p:sp>
      <p:sp>
        <p:nvSpPr>
          <p:cNvPr id="7" name="Text Placeholder 10">
            <a:extLst>
              <a:ext uri="{FF2B5EF4-FFF2-40B4-BE49-F238E27FC236}">
                <a16:creationId xmlns:a16="http://schemas.microsoft.com/office/drawing/2014/main" id="{52E6DF58-1095-445F-8521-4A72CD822BF3}"/>
              </a:ext>
            </a:extLst>
          </p:cNvPr>
          <p:cNvSpPr>
            <a:spLocks noGrp="1"/>
          </p:cNvSpPr>
          <p:nvPr>
            <p:ph type="body" sz="quarter" idx="13" hasCustomPrompt="1"/>
          </p:nvPr>
        </p:nvSpPr>
        <p:spPr>
          <a:xfrm>
            <a:off x="472915" y="5247404"/>
            <a:ext cx="4040719" cy="336148"/>
          </a:xfrm>
        </p:spPr>
        <p:txBody>
          <a:bodyPr>
            <a:noAutofit/>
          </a:bodyPr>
          <a:lstStyle>
            <a:lvl1pPr marL="0" indent="0" algn="l">
              <a:buNone/>
              <a:defRPr sz="2400" b="1">
                <a:solidFill>
                  <a:schemeClr val="tx2"/>
                </a:solidFill>
              </a:defRPr>
            </a:lvl1pPr>
          </a:lstStyle>
          <a:p>
            <a:pPr lvl="0"/>
            <a:r>
              <a:rPr lang="en-US" dirty="0"/>
              <a:t>Persons name</a:t>
            </a:r>
          </a:p>
        </p:txBody>
      </p:sp>
      <p:sp>
        <p:nvSpPr>
          <p:cNvPr id="8" name="Text Placeholder 10">
            <a:extLst>
              <a:ext uri="{FF2B5EF4-FFF2-40B4-BE49-F238E27FC236}">
                <a16:creationId xmlns:a16="http://schemas.microsoft.com/office/drawing/2014/main" id="{3DE0E017-67C7-4482-9A7B-28283467D871}"/>
              </a:ext>
            </a:extLst>
          </p:cNvPr>
          <p:cNvSpPr>
            <a:spLocks noGrp="1"/>
          </p:cNvSpPr>
          <p:nvPr>
            <p:ph type="body" sz="quarter" idx="14" hasCustomPrompt="1"/>
          </p:nvPr>
        </p:nvSpPr>
        <p:spPr>
          <a:xfrm>
            <a:off x="472915" y="5560483"/>
            <a:ext cx="4040719" cy="336148"/>
          </a:xfrm>
        </p:spPr>
        <p:txBody>
          <a:bodyPr>
            <a:noAutofit/>
          </a:bodyPr>
          <a:lstStyle>
            <a:lvl1pPr marL="0" indent="0" algn="l">
              <a:buNone/>
              <a:defRPr sz="2400" b="0">
                <a:solidFill>
                  <a:schemeClr val="accent4"/>
                </a:solidFill>
              </a:defRPr>
            </a:lvl1pPr>
          </a:lstStyle>
          <a:p>
            <a:pPr lvl="0"/>
            <a:r>
              <a:rPr lang="en-US" dirty="0"/>
              <a:t>Title</a:t>
            </a:r>
          </a:p>
        </p:txBody>
      </p:sp>
      <p:sp>
        <p:nvSpPr>
          <p:cNvPr id="9" name="Text Placeholder 10">
            <a:extLst>
              <a:ext uri="{FF2B5EF4-FFF2-40B4-BE49-F238E27FC236}">
                <a16:creationId xmlns:a16="http://schemas.microsoft.com/office/drawing/2014/main" id="{112D24C7-1FC7-4319-A04F-DE42398EA291}"/>
              </a:ext>
            </a:extLst>
          </p:cNvPr>
          <p:cNvSpPr>
            <a:spLocks noGrp="1"/>
          </p:cNvSpPr>
          <p:nvPr>
            <p:ph type="body" sz="quarter" idx="15" hasCustomPrompt="1"/>
          </p:nvPr>
        </p:nvSpPr>
        <p:spPr>
          <a:xfrm>
            <a:off x="4758400" y="5247404"/>
            <a:ext cx="4040719" cy="336148"/>
          </a:xfrm>
        </p:spPr>
        <p:txBody>
          <a:bodyPr>
            <a:noAutofit/>
          </a:bodyPr>
          <a:lstStyle>
            <a:lvl1pPr marL="0" indent="0" algn="l">
              <a:buNone/>
              <a:defRPr sz="2400" b="1">
                <a:solidFill>
                  <a:schemeClr val="tx2"/>
                </a:solidFill>
              </a:defRPr>
            </a:lvl1pPr>
          </a:lstStyle>
          <a:p>
            <a:pPr lvl="0"/>
            <a:r>
              <a:rPr lang="en-US" dirty="0"/>
              <a:t>Date</a:t>
            </a:r>
          </a:p>
        </p:txBody>
      </p:sp>
      <p:grpSp>
        <p:nvGrpSpPr>
          <p:cNvPr id="10" name="Group 9">
            <a:extLst>
              <a:ext uri="{FF2B5EF4-FFF2-40B4-BE49-F238E27FC236}">
                <a16:creationId xmlns:a16="http://schemas.microsoft.com/office/drawing/2014/main" id="{E7FE4719-B0F5-4BAA-B3A0-73B183B36F20}"/>
              </a:ext>
            </a:extLst>
          </p:cNvPr>
          <p:cNvGrpSpPr/>
          <p:nvPr userDrawn="1"/>
        </p:nvGrpSpPr>
        <p:grpSpPr>
          <a:xfrm>
            <a:off x="488949" y="1061397"/>
            <a:ext cx="846319" cy="975201"/>
            <a:chOff x="488949" y="1063628"/>
            <a:chExt cx="811210" cy="941388"/>
          </a:xfrm>
        </p:grpSpPr>
        <p:sp>
          <p:nvSpPr>
            <p:cNvPr id="11" name="Freeform 5">
              <a:extLst>
                <a:ext uri="{FF2B5EF4-FFF2-40B4-BE49-F238E27FC236}">
                  <a16:creationId xmlns:a16="http://schemas.microsoft.com/office/drawing/2014/main" id="{56B8DE31-75AC-4A47-A886-4F28558206FC}"/>
                </a:ext>
              </a:extLst>
            </p:cNvPr>
            <p:cNvSpPr>
              <a:spLocks/>
            </p:cNvSpPr>
            <p:nvPr userDrawn="1"/>
          </p:nvSpPr>
          <p:spPr bwMode="auto">
            <a:xfrm>
              <a:off x="587374" y="1390653"/>
              <a:ext cx="614361" cy="614363"/>
            </a:xfrm>
            <a:custGeom>
              <a:avLst/>
              <a:gdLst>
                <a:gd name="T0" fmla="*/ 0 w 387"/>
                <a:gd name="T1" fmla="*/ 2 h 387"/>
                <a:gd name="T2" fmla="*/ 0 w 387"/>
                <a:gd name="T3" fmla="*/ 387 h 387"/>
                <a:gd name="T4" fmla="*/ 280 w 387"/>
                <a:gd name="T5" fmla="*/ 387 h 387"/>
                <a:gd name="T6" fmla="*/ 387 w 387"/>
                <a:gd name="T7" fmla="*/ 281 h 387"/>
                <a:gd name="T8" fmla="*/ 387 w 387"/>
                <a:gd name="T9" fmla="*/ 0 h 387"/>
              </a:gdLst>
              <a:ahLst/>
              <a:cxnLst>
                <a:cxn ang="0">
                  <a:pos x="T0" y="T1"/>
                </a:cxn>
                <a:cxn ang="0">
                  <a:pos x="T2" y="T3"/>
                </a:cxn>
                <a:cxn ang="0">
                  <a:pos x="T4" y="T5"/>
                </a:cxn>
                <a:cxn ang="0">
                  <a:pos x="T6" y="T7"/>
                </a:cxn>
                <a:cxn ang="0">
                  <a:pos x="T8" y="T9"/>
                </a:cxn>
              </a:cxnLst>
              <a:rect l="0" t="0" r="r" b="b"/>
              <a:pathLst>
                <a:path w="387" h="387">
                  <a:moveTo>
                    <a:pt x="0" y="2"/>
                  </a:moveTo>
                  <a:lnTo>
                    <a:pt x="0" y="387"/>
                  </a:lnTo>
                  <a:lnTo>
                    <a:pt x="280" y="387"/>
                  </a:lnTo>
                  <a:lnTo>
                    <a:pt x="387" y="281"/>
                  </a:lnTo>
                  <a:lnTo>
                    <a:pt x="387" y="0"/>
                  </a:lnTo>
                </a:path>
              </a:pathLst>
            </a:custGeom>
            <a:noFill/>
            <a:ln w="33338"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6">
              <a:extLst>
                <a:ext uri="{FF2B5EF4-FFF2-40B4-BE49-F238E27FC236}">
                  <a16:creationId xmlns:a16="http://schemas.microsoft.com/office/drawing/2014/main" id="{8FF6B263-F8DE-426A-B659-F5BAB73E5B5F}"/>
                </a:ext>
              </a:extLst>
            </p:cNvPr>
            <p:cNvSpPr>
              <a:spLocks/>
            </p:cNvSpPr>
            <p:nvPr userDrawn="1"/>
          </p:nvSpPr>
          <p:spPr bwMode="auto">
            <a:xfrm>
              <a:off x="488949" y="1063628"/>
              <a:ext cx="811210" cy="322263"/>
            </a:xfrm>
            <a:custGeom>
              <a:avLst/>
              <a:gdLst>
                <a:gd name="T0" fmla="*/ 198 w 511"/>
                <a:gd name="T1" fmla="*/ 45 h 203"/>
                <a:gd name="T2" fmla="*/ 224 w 511"/>
                <a:gd name="T3" fmla="*/ 25 h 203"/>
                <a:gd name="T4" fmla="*/ 256 w 511"/>
                <a:gd name="T5" fmla="*/ 0 h 203"/>
                <a:gd name="T6" fmla="*/ 295 w 511"/>
                <a:gd name="T7" fmla="*/ 31 h 203"/>
                <a:gd name="T8" fmla="*/ 511 w 511"/>
                <a:gd name="T9" fmla="*/ 203 h 203"/>
                <a:gd name="T10" fmla="*/ 0 w 511"/>
                <a:gd name="T11" fmla="*/ 203 h 203"/>
                <a:gd name="T12" fmla="*/ 130 w 511"/>
                <a:gd name="T13" fmla="*/ 99 h 203"/>
              </a:gdLst>
              <a:ahLst/>
              <a:cxnLst>
                <a:cxn ang="0">
                  <a:pos x="T0" y="T1"/>
                </a:cxn>
                <a:cxn ang="0">
                  <a:pos x="T2" y="T3"/>
                </a:cxn>
                <a:cxn ang="0">
                  <a:pos x="T4" y="T5"/>
                </a:cxn>
                <a:cxn ang="0">
                  <a:pos x="T6" y="T7"/>
                </a:cxn>
                <a:cxn ang="0">
                  <a:pos x="T8" y="T9"/>
                </a:cxn>
                <a:cxn ang="0">
                  <a:pos x="T10" y="T11"/>
                </a:cxn>
                <a:cxn ang="0">
                  <a:pos x="T12" y="T13"/>
                </a:cxn>
              </a:cxnLst>
              <a:rect l="0" t="0" r="r" b="b"/>
              <a:pathLst>
                <a:path w="511" h="203">
                  <a:moveTo>
                    <a:pt x="198" y="45"/>
                  </a:moveTo>
                  <a:lnTo>
                    <a:pt x="224" y="25"/>
                  </a:lnTo>
                  <a:lnTo>
                    <a:pt x="256" y="0"/>
                  </a:lnTo>
                  <a:lnTo>
                    <a:pt x="295" y="31"/>
                  </a:lnTo>
                  <a:lnTo>
                    <a:pt x="511" y="203"/>
                  </a:lnTo>
                  <a:lnTo>
                    <a:pt x="0" y="203"/>
                  </a:lnTo>
                  <a:lnTo>
                    <a:pt x="130" y="99"/>
                  </a:lnTo>
                </a:path>
              </a:pathLst>
            </a:custGeom>
            <a:noFill/>
            <a:ln w="33338"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7">
              <a:extLst>
                <a:ext uri="{FF2B5EF4-FFF2-40B4-BE49-F238E27FC236}">
                  <a16:creationId xmlns:a16="http://schemas.microsoft.com/office/drawing/2014/main" id="{7FDE98CF-BC9C-4EFE-94BD-0379A0122A9D}"/>
                </a:ext>
              </a:extLst>
            </p:cNvPr>
            <p:cNvSpPr>
              <a:spLocks/>
            </p:cNvSpPr>
            <p:nvPr userDrawn="1"/>
          </p:nvSpPr>
          <p:spPr bwMode="auto">
            <a:xfrm>
              <a:off x="603249" y="1123953"/>
              <a:ext cx="92075" cy="169863"/>
            </a:xfrm>
            <a:custGeom>
              <a:avLst/>
              <a:gdLst>
                <a:gd name="T0" fmla="*/ 58 w 58"/>
                <a:gd name="T1" fmla="*/ 61 h 107"/>
                <a:gd name="T2" fmla="*/ 58 w 58"/>
                <a:gd name="T3" fmla="*/ 0 h 107"/>
                <a:gd name="T4" fmla="*/ 0 w 58"/>
                <a:gd name="T5" fmla="*/ 0 h 107"/>
                <a:gd name="T6" fmla="*/ 0 w 58"/>
                <a:gd name="T7" fmla="*/ 107 h 107"/>
              </a:gdLst>
              <a:ahLst/>
              <a:cxnLst>
                <a:cxn ang="0">
                  <a:pos x="T0" y="T1"/>
                </a:cxn>
                <a:cxn ang="0">
                  <a:pos x="T2" y="T3"/>
                </a:cxn>
                <a:cxn ang="0">
                  <a:pos x="T4" y="T5"/>
                </a:cxn>
                <a:cxn ang="0">
                  <a:pos x="T6" y="T7"/>
                </a:cxn>
              </a:cxnLst>
              <a:rect l="0" t="0" r="r" b="b"/>
              <a:pathLst>
                <a:path w="58" h="107">
                  <a:moveTo>
                    <a:pt x="58" y="61"/>
                  </a:moveTo>
                  <a:lnTo>
                    <a:pt x="58" y="0"/>
                  </a:lnTo>
                  <a:lnTo>
                    <a:pt x="0" y="0"/>
                  </a:lnTo>
                  <a:lnTo>
                    <a:pt x="0" y="107"/>
                  </a:lnTo>
                </a:path>
              </a:pathLst>
            </a:custGeom>
            <a:noFill/>
            <a:ln w="33338"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8">
              <a:extLst>
                <a:ext uri="{FF2B5EF4-FFF2-40B4-BE49-F238E27FC236}">
                  <a16:creationId xmlns:a16="http://schemas.microsoft.com/office/drawing/2014/main" id="{0F2D685A-C7D3-4216-8649-1901CB7AE035}"/>
                </a:ext>
              </a:extLst>
            </p:cNvPr>
            <p:cNvSpPr>
              <a:spLocks/>
            </p:cNvSpPr>
            <p:nvPr userDrawn="1"/>
          </p:nvSpPr>
          <p:spPr bwMode="auto">
            <a:xfrm>
              <a:off x="795336" y="1511303"/>
              <a:ext cx="182562" cy="368300"/>
            </a:xfrm>
            <a:custGeom>
              <a:avLst/>
              <a:gdLst>
                <a:gd name="T0" fmla="*/ 115 w 115"/>
                <a:gd name="T1" fmla="*/ 77 h 232"/>
                <a:gd name="T2" fmla="*/ 9 w 115"/>
                <a:gd name="T3" fmla="*/ 232 h 232"/>
                <a:gd name="T4" fmla="*/ 39 w 115"/>
                <a:gd name="T5" fmla="*/ 113 h 232"/>
                <a:gd name="T6" fmla="*/ 0 w 115"/>
                <a:gd name="T7" fmla="*/ 113 h 232"/>
                <a:gd name="T8" fmla="*/ 26 w 115"/>
                <a:gd name="T9" fmla="*/ 0 h 232"/>
                <a:gd name="T10" fmla="*/ 104 w 115"/>
                <a:gd name="T11" fmla="*/ 0 h 232"/>
                <a:gd name="T12" fmla="*/ 73 w 115"/>
                <a:gd name="T13" fmla="*/ 77 h 232"/>
                <a:gd name="T14" fmla="*/ 115 w 115"/>
                <a:gd name="T15" fmla="*/ 77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32">
                  <a:moveTo>
                    <a:pt x="115" y="77"/>
                  </a:moveTo>
                  <a:lnTo>
                    <a:pt x="9" y="232"/>
                  </a:lnTo>
                  <a:lnTo>
                    <a:pt x="39" y="113"/>
                  </a:lnTo>
                  <a:lnTo>
                    <a:pt x="0" y="113"/>
                  </a:lnTo>
                  <a:lnTo>
                    <a:pt x="26" y="0"/>
                  </a:lnTo>
                  <a:lnTo>
                    <a:pt x="104" y="0"/>
                  </a:lnTo>
                  <a:lnTo>
                    <a:pt x="73" y="77"/>
                  </a:lnTo>
                  <a:lnTo>
                    <a:pt x="115" y="77"/>
                  </a:lnTo>
                  <a:close/>
                </a:path>
              </a:pathLst>
            </a:custGeom>
            <a:noFill/>
            <a:ln w="33338"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7" name="Slide Number Placeholder 5">
            <a:extLst>
              <a:ext uri="{FF2B5EF4-FFF2-40B4-BE49-F238E27FC236}">
                <a16:creationId xmlns:a16="http://schemas.microsoft.com/office/drawing/2014/main" id="{B4039ADB-90BC-4314-BC03-02486AF9198E}"/>
              </a:ext>
            </a:extLst>
          </p:cNvPr>
          <p:cNvSpPr>
            <a:spLocks noGrp="1"/>
          </p:cNvSpPr>
          <p:nvPr>
            <p:ph type="sldNum" sz="quarter" idx="12"/>
          </p:nvPr>
        </p:nvSpPr>
        <p:spPr>
          <a:xfrm>
            <a:off x="450851" y="6496050"/>
            <a:ext cx="387350" cy="282575"/>
          </a:xfrm>
        </p:spPr>
        <p:txBody>
          <a:bodyPr/>
          <a:lstStyle>
            <a:lvl1pPr>
              <a:defRPr>
                <a:solidFill>
                  <a:srgbClr val="AB1236"/>
                </a:solidFill>
              </a:defRPr>
            </a:lvl1pPr>
          </a:lstStyle>
          <a:p>
            <a:fld id="{AEE2461F-B18F-4F1D-8EE9-99FCACAA27C9}" type="slidenum">
              <a:rPr lang="en-GB" smtClean="0"/>
              <a:pPr/>
              <a:t>‹#›</a:t>
            </a:fld>
            <a:endParaRPr lang="en-GB" dirty="0"/>
          </a:p>
        </p:txBody>
      </p:sp>
      <p:sp>
        <p:nvSpPr>
          <p:cNvPr id="18" name="Title 1">
            <a:extLst>
              <a:ext uri="{FF2B5EF4-FFF2-40B4-BE49-F238E27FC236}">
                <a16:creationId xmlns:a16="http://schemas.microsoft.com/office/drawing/2014/main" id="{7AE083E0-08BB-4F22-A92E-665FF9F9E337}"/>
              </a:ext>
            </a:extLst>
          </p:cNvPr>
          <p:cNvSpPr>
            <a:spLocks noGrp="1"/>
          </p:cNvSpPr>
          <p:nvPr>
            <p:ph type="ctrTitle"/>
          </p:nvPr>
        </p:nvSpPr>
        <p:spPr>
          <a:xfrm>
            <a:off x="493387" y="2096757"/>
            <a:ext cx="10404991" cy="722422"/>
          </a:xfrm>
        </p:spPr>
        <p:txBody>
          <a:bodyPr anchor="t">
            <a:normAutofit/>
          </a:bodyPr>
          <a:lstStyle>
            <a:lvl1pPr algn="l">
              <a:defRPr sz="4800">
                <a:solidFill>
                  <a:srgbClr val="AB1236"/>
                </a:solidFill>
              </a:defRPr>
            </a:lvl1pPr>
          </a:lstStyle>
          <a:p>
            <a:r>
              <a:rPr lang="en-US" dirty="0"/>
              <a:t>Click to edit Master title style</a:t>
            </a:r>
            <a:endParaRPr lang="en-GB" dirty="0"/>
          </a:p>
        </p:txBody>
      </p:sp>
      <p:sp>
        <p:nvSpPr>
          <p:cNvPr id="19" name="Subtitle 2">
            <a:extLst>
              <a:ext uri="{FF2B5EF4-FFF2-40B4-BE49-F238E27FC236}">
                <a16:creationId xmlns:a16="http://schemas.microsoft.com/office/drawing/2014/main" id="{5D2F3428-B862-41B8-B53E-68019D0D0A03}"/>
              </a:ext>
            </a:extLst>
          </p:cNvPr>
          <p:cNvSpPr>
            <a:spLocks noGrp="1"/>
          </p:cNvSpPr>
          <p:nvPr>
            <p:ph type="subTitle" idx="1"/>
          </p:nvPr>
        </p:nvSpPr>
        <p:spPr>
          <a:xfrm>
            <a:off x="493387" y="2857756"/>
            <a:ext cx="10404991" cy="2638277"/>
          </a:xfrm>
        </p:spPr>
        <p:txBody>
          <a:bodyPr>
            <a:normAutofit/>
          </a:bodyPr>
          <a:lstStyle>
            <a:lvl1pPr marL="0" indent="0" algn="l">
              <a:buNone/>
              <a:defRPr sz="4400">
                <a:solidFill>
                  <a:srgbClr val="888B8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9940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911EF00F-9601-4E37-8A57-6713D581E1EF}" type="datetime1">
              <a:rPr lang="en-GB" smtClean="0"/>
              <a:t>05/12/2022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EE2461F-B18F-4F1D-8EE9-99FCACAA27C9}" type="slidenum">
              <a:rPr lang="en-GB" smtClean="0"/>
              <a:t>‹#›</a:t>
            </a:fld>
            <a:endParaRPr lang="en-GB" dirty="0"/>
          </a:p>
        </p:txBody>
      </p:sp>
    </p:spTree>
    <p:extLst>
      <p:ext uri="{BB962C8B-B14F-4D97-AF65-F5344CB8AC3E}">
        <p14:creationId xmlns:p14="http://schemas.microsoft.com/office/powerpoint/2010/main" val="172836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F62E07-46AA-4E85-9454-DCE392C03C9F}"/>
              </a:ext>
            </a:extLst>
          </p:cNvPr>
          <p:cNvSpPr/>
          <p:nvPr userDrawn="1"/>
        </p:nvSpPr>
        <p:spPr>
          <a:xfrm>
            <a:off x="1" y="6278880"/>
            <a:ext cx="12191999" cy="579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450850" y="422275"/>
            <a:ext cx="11245850" cy="1269625"/>
          </a:xfrm>
          <a:prstGeom prst="rect">
            <a:avLst/>
          </a:prstGeom>
        </p:spPr>
        <p:txBody>
          <a:bodyPr vert="horz" lIns="0" tIns="0" rIns="0" bIns="0" rtlCol="0" anchor="t">
            <a:normAutofit/>
          </a:bodyPr>
          <a:lstStyle/>
          <a:p>
            <a:r>
              <a:rPr lang="en-US"/>
              <a:t>Click to edit Master title style</a:t>
            </a:r>
            <a:endParaRPr lang="en-GB" dirty="0"/>
          </a:p>
        </p:txBody>
      </p:sp>
      <p:sp>
        <p:nvSpPr>
          <p:cNvPr id="3" name="Text Placeholder 2"/>
          <p:cNvSpPr>
            <a:spLocks noGrp="1"/>
          </p:cNvSpPr>
          <p:nvPr>
            <p:ph type="body" idx="1"/>
          </p:nvPr>
        </p:nvSpPr>
        <p:spPr>
          <a:xfrm>
            <a:off x="450850" y="1691901"/>
            <a:ext cx="11251826" cy="44910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924675" y="6496050"/>
            <a:ext cx="2743200" cy="282575"/>
          </a:xfrm>
          <a:prstGeom prst="rect">
            <a:avLst/>
          </a:prstGeom>
        </p:spPr>
        <p:txBody>
          <a:bodyPr vert="horz" lIns="0" tIns="0" rIns="0" bIns="0" rtlCol="0" anchor="ctr"/>
          <a:lstStyle>
            <a:lvl1pPr algn="r">
              <a:defRPr sz="1600" b="1">
                <a:solidFill>
                  <a:schemeClr val="bg1"/>
                </a:solidFill>
              </a:defRPr>
            </a:lvl1pPr>
          </a:lstStyle>
          <a:p>
            <a:fld id="{1792CAFC-CE9A-44B7-B7A9-A852D1860917}" type="datetime1">
              <a:rPr lang="en-GB" smtClean="0"/>
              <a:t>05/12/2022</a:t>
            </a:fld>
            <a:endParaRPr lang="en-GB" dirty="0"/>
          </a:p>
        </p:txBody>
      </p:sp>
      <p:sp>
        <p:nvSpPr>
          <p:cNvPr id="5" name="Footer Placeholder 4"/>
          <p:cNvSpPr>
            <a:spLocks noGrp="1"/>
          </p:cNvSpPr>
          <p:nvPr>
            <p:ph type="ftr" sz="quarter" idx="3"/>
          </p:nvPr>
        </p:nvSpPr>
        <p:spPr>
          <a:xfrm>
            <a:off x="933450" y="6496050"/>
            <a:ext cx="5991225" cy="282575"/>
          </a:xfrm>
          <a:prstGeom prst="rect">
            <a:avLst/>
          </a:prstGeom>
        </p:spPr>
        <p:txBody>
          <a:bodyPr vert="horz" lIns="0" tIns="0" rIns="0" bIns="0" rtlCol="0" anchor="ctr"/>
          <a:lstStyle>
            <a:lvl1pPr algn="l">
              <a:defRPr sz="1600" b="1">
                <a:solidFill>
                  <a:schemeClr val="bg1"/>
                </a:solidFill>
              </a:defRPr>
            </a:lvl1pPr>
          </a:lstStyle>
          <a:p>
            <a:endParaRPr lang="en-GB" dirty="0"/>
          </a:p>
        </p:txBody>
      </p:sp>
      <p:sp>
        <p:nvSpPr>
          <p:cNvPr id="6" name="Slide Number Placeholder 5"/>
          <p:cNvSpPr>
            <a:spLocks noGrp="1"/>
          </p:cNvSpPr>
          <p:nvPr>
            <p:ph type="sldNum" sz="quarter" idx="4"/>
          </p:nvPr>
        </p:nvSpPr>
        <p:spPr>
          <a:xfrm>
            <a:off x="450851" y="6496050"/>
            <a:ext cx="387350" cy="282575"/>
          </a:xfrm>
          <a:prstGeom prst="rect">
            <a:avLst/>
          </a:prstGeom>
        </p:spPr>
        <p:txBody>
          <a:bodyPr vert="horz" lIns="0" tIns="0" rIns="0" bIns="0" rtlCol="0" anchor="ctr"/>
          <a:lstStyle>
            <a:lvl1pPr algn="l">
              <a:defRPr sz="1600" b="1">
                <a:solidFill>
                  <a:schemeClr val="bg1"/>
                </a:solidFill>
              </a:defRPr>
            </a:lvl1pPr>
          </a:lstStyle>
          <a:p>
            <a:fld id="{AEE2461F-B18F-4F1D-8EE9-99FCACAA27C9}" type="slidenum">
              <a:rPr lang="en-GB" smtClean="0"/>
              <a:pPr/>
              <a:t>‹#›</a:t>
            </a:fld>
            <a:endParaRPr lang="en-GB" dirty="0"/>
          </a:p>
        </p:txBody>
      </p:sp>
      <p:pic>
        <p:nvPicPr>
          <p:cNvPr id="10" name="Picture 9" descr="A picture containing text, clipart&#10;&#10;Description automatically generated">
            <a:extLst>
              <a:ext uri="{FF2B5EF4-FFF2-40B4-BE49-F238E27FC236}">
                <a16:creationId xmlns:a16="http://schemas.microsoft.com/office/drawing/2014/main" id="{822E99F0-A28B-4E1C-8021-69EE36E578D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175357" y="6430325"/>
            <a:ext cx="1565791" cy="319247"/>
          </a:xfrm>
          <a:prstGeom prst="rect">
            <a:avLst/>
          </a:prstGeom>
        </p:spPr>
      </p:pic>
    </p:spTree>
    <p:extLst>
      <p:ext uri="{BB962C8B-B14F-4D97-AF65-F5344CB8AC3E}">
        <p14:creationId xmlns:p14="http://schemas.microsoft.com/office/powerpoint/2010/main" val="164796435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70" r:id="rId8"/>
    <p:sldLayoutId id="2147483668" r:id="rId9"/>
    <p:sldLayoutId id="2147483653" r:id="rId10"/>
    <p:sldLayoutId id="2147483660" r:id="rId11"/>
    <p:sldLayoutId id="2147483661" r:id="rId12"/>
    <p:sldLayoutId id="2147483663" r:id="rId13"/>
    <p:sldLayoutId id="2147483662" r:id="rId14"/>
    <p:sldLayoutId id="2147483664" r:id="rId15"/>
    <p:sldLayoutId id="214748369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p:titleStyle>
    <p:bodyStyle>
      <a:lvl1pPr marL="273050" indent="-273050"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1pPr>
      <a:lvl2pPr marL="6223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9B15E-905D-47E6-9B4E-0466A5A0E7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a:extLst>
              <a:ext uri="{FF2B5EF4-FFF2-40B4-BE49-F238E27FC236}">
                <a16:creationId xmlns:a16="http://schemas.microsoft.com/office/drawing/2014/main" id="{AA18CF54-573B-4062-AF18-A4917470F52D}"/>
              </a:ext>
            </a:extLst>
          </p:cNvPr>
          <p:cNvSpPr>
            <a:spLocks noGrp="1"/>
          </p:cNvSpPr>
          <p:nvPr>
            <p:ph type="body" idx="1"/>
          </p:nvPr>
        </p:nvSpPr>
        <p:spPr>
          <a:xfrm>
            <a:off x="838200" y="2875629"/>
            <a:ext cx="10515600" cy="33013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Date Placeholder 3">
            <a:extLst>
              <a:ext uri="{FF2B5EF4-FFF2-40B4-BE49-F238E27FC236}">
                <a16:creationId xmlns:a16="http://schemas.microsoft.com/office/drawing/2014/main" id="{124D6AAB-0267-43D1-90E6-FBA8F25663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31CDCF22-74EB-46AA-A552-17A920C26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1">
                <a:solidFill>
                  <a:schemeClr val="bg1"/>
                </a:solidFill>
                <a:latin typeface="Lato Black" panose="020F0A02020204030203" pitchFamily="34" charset="0"/>
              </a:defRPr>
            </a:lvl1pPr>
          </a:lstStyle>
          <a:p>
            <a:r>
              <a:rPr lang="en-GB" dirty="0"/>
              <a:t>Title of presentation here | Internal | </a:t>
            </a:r>
          </a:p>
        </p:txBody>
      </p:sp>
      <p:sp>
        <p:nvSpPr>
          <p:cNvPr id="6" name="Slide Number Placeholder 5">
            <a:extLst>
              <a:ext uri="{FF2B5EF4-FFF2-40B4-BE49-F238E27FC236}">
                <a16:creationId xmlns:a16="http://schemas.microsoft.com/office/drawing/2014/main" id="{02F2C485-6269-4200-849C-60FD1F6FD9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83779D-C340-494C-9B53-38C528D6A960}" type="slidenum">
              <a:rPr lang="en-GB" smtClean="0"/>
              <a:pPr/>
              <a:t>‹#›</a:t>
            </a:fld>
            <a:endParaRPr lang="en-GB" dirty="0"/>
          </a:p>
        </p:txBody>
      </p:sp>
    </p:spTree>
    <p:extLst>
      <p:ext uri="{BB962C8B-B14F-4D97-AF65-F5344CB8AC3E}">
        <p14:creationId xmlns:p14="http://schemas.microsoft.com/office/powerpoint/2010/main" val="150394581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Lst>
  <p:hf hdr="0" dt="0"/>
  <p:txStyles>
    <p:titleStyle>
      <a:lvl1pPr algn="l" defTabSz="9144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1800" b="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bg2"/>
        </a:buClr>
        <a:buFont typeface="Arial" panose="020B0604020202020204" pitchFamily="34" charset="0"/>
        <a:buChar char="•"/>
        <a:defRPr sz="1800" b="1" kern="1200">
          <a:solidFill>
            <a:schemeClr val="tx2"/>
          </a:solidFill>
          <a:latin typeface="Source Sans Pro Black" panose="020B0803030403020204" pitchFamily="34" charset="0"/>
          <a:ea typeface="Source Sans Pro Black" panose="020B0803030403020204" pitchFamily="34" charset="0"/>
          <a:cs typeface="+mn-cs"/>
        </a:defRPr>
      </a:lvl2pPr>
      <a:lvl3pPr marL="1143000" indent="-228600" algn="l" defTabSz="914400" rtl="0" eaLnBrk="1" latinLnBrk="0" hangingPunct="1">
        <a:lnSpc>
          <a:spcPct val="120000"/>
        </a:lnSpc>
        <a:spcBef>
          <a:spcPts val="500"/>
        </a:spcBef>
        <a:buClr>
          <a:schemeClr val="bg2"/>
        </a:buClr>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bg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bg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bg2"/>
        </a:buClr>
        <a:buFont typeface="Arial" panose="020B0604020202020204" pitchFamily="34" charset="0"/>
        <a:buChar char="•"/>
        <a:defRPr sz="900" b="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AF76BA7-43A0-46E9-8B7C-860EE406418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42327827-53BA-4620-9819-9F5EF433021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743CBCF-E2CC-4D41-AA39-53F6E15E96D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0EC2296-B898-4305-AC78-734E8287AA80}" type="datetimeFigureOut">
              <a:rPr lang="en-GB"/>
              <a:pPr>
                <a:defRPr/>
              </a:pPr>
              <a:t>05/12/2022</a:t>
            </a:fld>
            <a:endParaRPr lang="en-GB" dirty="0"/>
          </a:p>
        </p:txBody>
      </p:sp>
      <p:sp>
        <p:nvSpPr>
          <p:cNvPr id="5" name="Footer Placeholder 4">
            <a:extLst>
              <a:ext uri="{FF2B5EF4-FFF2-40B4-BE49-F238E27FC236}">
                <a16:creationId xmlns:a16="http://schemas.microsoft.com/office/drawing/2014/main" id="{D1F8484F-C766-46D2-B7A6-9982D032332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a:extLst>
              <a:ext uri="{FF2B5EF4-FFF2-40B4-BE49-F238E27FC236}">
                <a16:creationId xmlns:a16="http://schemas.microsoft.com/office/drawing/2014/main" id="{C04C6D55-57D3-41DF-A9F1-80C3E61117F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091883F-8FE1-4E5C-970F-D2A00C49804C}"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mailto:wayleavesinstructions@northernpowergrid.com" TargetMode="Externa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www.northernpowergrid.com/sites/default/files/2022-05/3446.pdf" TargetMode="External"/><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mailto:wayleavesinstructions@northernpowergrid.com"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emf"/><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9.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package" Target="../embeddings/Microsoft_Excel_Worksheet.xlsx"/></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dcusa.co.uk/change-overview/change-proposal-register/"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Northern Powergrid</a:t>
            </a:r>
          </a:p>
        </p:txBody>
      </p:sp>
      <p:sp>
        <p:nvSpPr>
          <p:cNvPr id="5" name="Subtitle 4"/>
          <p:cNvSpPr>
            <a:spLocks noGrp="1"/>
          </p:cNvSpPr>
          <p:nvPr>
            <p:ph type="subTitle" idx="1"/>
          </p:nvPr>
        </p:nvSpPr>
        <p:spPr/>
        <p:txBody>
          <a:bodyPr/>
          <a:lstStyle/>
          <a:p>
            <a:r>
              <a:rPr lang="en-GB" dirty="0"/>
              <a:t>Competition in Connections Seminar</a:t>
            </a:r>
          </a:p>
        </p:txBody>
      </p:sp>
      <p:sp>
        <p:nvSpPr>
          <p:cNvPr id="6" name="Text Placeholder 5"/>
          <p:cNvSpPr>
            <a:spLocks noGrp="1"/>
          </p:cNvSpPr>
          <p:nvPr>
            <p:ph type="body" sz="quarter" idx="13"/>
          </p:nvPr>
        </p:nvSpPr>
        <p:spPr/>
        <p:txBody>
          <a:bodyPr/>
          <a:lstStyle/>
          <a:p>
            <a:r>
              <a:rPr lang="en-GB" dirty="0"/>
              <a:t>17 November 2022</a:t>
            </a:r>
          </a:p>
        </p:txBody>
      </p:sp>
      <p:sp>
        <p:nvSpPr>
          <p:cNvPr id="7" name="Text Placeholder 6"/>
          <p:cNvSpPr>
            <a:spLocks noGrp="1"/>
          </p:cNvSpPr>
          <p:nvPr>
            <p:ph type="body" sz="quarter" idx="14"/>
          </p:nvPr>
        </p:nvSpPr>
        <p:spPr/>
        <p:txBody>
          <a:bodyPr/>
          <a:lstStyle/>
          <a:p>
            <a:r>
              <a:rPr lang="en-GB" dirty="0"/>
              <a:t>Leeds Marriott Hotel</a:t>
            </a:r>
          </a:p>
        </p:txBody>
      </p:sp>
    </p:spTree>
    <p:extLst>
      <p:ext uri="{BB962C8B-B14F-4D97-AF65-F5344CB8AC3E}">
        <p14:creationId xmlns:p14="http://schemas.microsoft.com/office/powerpoint/2010/main" val="284922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7AF290-06A1-3C05-6DC2-694028D53B4A}"/>
              </a:ext>
            </a:extLst>
          </p:cNvPr>
          <p:cNvPicPr>
            <a:picLocks noChangeAspect="1"/>
          </p:cNvPicPr>
          <p:nvPr/>
        </p:nvPicPr>
        <p:blipFill>
          <a:blip r:embed="rId3"/>
          <a:stretch>
            <a:fillRect/>
          </a:stretch>
        </p:blipFill>
        <p:spPr>
          <a:xfrm>
            <a:off x="5975798" y="572215"/>
            <a:ext cx="1607509" cy="1322193"/>
          </a:xfrm>
          <a:prstGeom prst="rect">
            <a:avLst/>
          </a:prstGeom>
        </p:spPr>
      </p:pic>
      <p:sp>
        <p:nvSpPr>
          <p:cNvPr id="4" name="Slide Number Placeholder 3"/>
          <p:cNvSpPr>
            <a:spLocks noGrp="1"/>
          </p:cNvSpPr>
          <p:nvPr>
            <p:ph type="sldNum" sz="quarter" idx="12"/>
          </p:nvPr>
        </p:nvSpPr>
        <p:spPr/>
        <p:txBody>
          <a:bodyPr/>
          <a:lstStyle/>
          <a:p>
            <a:fld id="{AEE2461F-B18F-4F1D-8EE9-99FCACAA27C9}" type="slidenum">
              <a:rPr lang="en-GB" smtClean="0"/>
              <a:t>10</a:t>
            </a:fld>
            <a:endParaRPr lang="en-GB" dirty="0"/>
          </a:p>
        </p:txBody>
      </p:sp>
      <p:sp>
        <p:nvSpPr>
          <p:cNvPr id="11" name="Content Placeholder 4"/>
          <p:cNvSpPr>
            <a:spLocks noGrp="1"/>
          </p:cNvSpPr>
          <p:nvPr>
            <p:ph idx="13"/>
          </p:nvPr>
        </p:nvSpPr>
        <p:spPr>
          <a:xfrm>
            <a:off x="484958" y="2560398"/>
            <a:ext cx="5490840" cy="4491038"/>
          </a:xfrm>
          <a:noFill/>
        </p:spPr>
        <p:txBody>
          <a:bodyPr>
            <a:normAutofit/>
          </a:bodyPr>
          <a:lstStyle/>
          <a:p>
            <a:pPr>
              <a:spcBef>
                <a:spcPts val="900"/>
              </a:spcBef>
              <a:spcAft>
                <a:spcPts val="900"/>
              </a:spcAft>
            </a:pPr>
            <a:r>
              <a:rPr lang="en-US" sz="1800" dirty="0"/>
              <a:t>Consistency</a:t>
            </a:r>
          </a:p>
          <a:p>
            <a:pPr>
              <a:spcBef>
                <a:spcPts val="900"/>
              </a:spcBef>
              <a:spcAft>
                <a:spcPts val="900"/>
              </a:spcAft>
            </a:pPr>
            <a:r>
              <a:rPr lang="en-US" sz="1800" dirty="0"/>
              <a:t>Senior management level interaction </a:t>
            </a:r>
          </a:p>
          <a:p>
            <a:pPr>
              <a:spcBef>
                <a:spcPts val="900"/>
              </a:spcBef>
              <a:spcAft>
                <a:spcPts val="900"/>
              </a:spcAft>
            </a:pPr>
            <a:r>
              <a:rPr lang="en-US" sz="1800" dirty="0"/>
              <a:t>BCA autofill template</a:t>
            </a:r>
          </a:p>
          <a:p>
            <a:pPr>
              <a:spcBef>
                <a:spcPts val="900"/>
              </a:spcBef>
              <a:spcAft>
                <a:spcPts val="900"/>
              </a:spcAft>
            </a:pPr>
            <a:r>
              <a:rPr lang="en-US" sz="1800" dirty="0"/>
              <a:t>Better information and clarity</a:t>
            </a:r>
          </a:p>
          <a:p>
            <a:pPr>
              <a:spcBef>
                <a:spcPts val="900"/>
              </a:spcBef>
              <a:spcAft>
                <a:spcPts val="900"/>
              </a:spcAft>
            </a:pPr>
            <a:r>
              <a:rPr lang="en-US" sz="1800" dirty="0"/>
              <a:t>Updates to significant policies/ databases</a:t>
            </a:r>
          </a:p>
          <a:p>
            <a:pPr>
              <a:spcBef>
                <a:spcPts val="900"/>
              </a:spcBef>
              <a:spcAft>
                <a:spcPts val="900"/>
              </a:spcAft>
            </a:pPr>
            <a:r>
              <a:rPr lang="en-US" sz="1800" dirty="0"/>
              <a:t>Engineer assignment in Connections delivery</a:t>
            </a:r>
          </a:p>
        </p:txBody>
      </p:sp>
      <p:sp>
        <p:nvSpPr>
          <p:cNvPr id="18" name="Content Placeholder 4"/>
          <p:cNvSpPr>
            <a:spLocks noGrp="1"/>
          </p:cNvSpPr>
          <p:nvPr>
            <p:ph idx="13"/>
          </p:nvPr>
        </p:nvSpPr>
        <p:spPr>
          <a:xfrm>
            <a:off x="5934437" y="2089356"/>
            <a:ext cx="5985813" cy="3645080"/>
          </a:xfrm>
          <a:noFill/>
        </p:spPr>
        <p:txBody>
          <a:bodyPr>
            <a:normAutofit/>
          </a:bodyPr>
          <a:lstStyle/>
          <a:p>
            <a:pPr>
              <a:spcBef>
                <a:spcPts val="900"/>
              </a:spcBef>
              <a:spcAft>
                <a:spcPts val="900"/>
              </a:spcAft>
            </a:pPr>
            <a:endParaRPr lang="en-US" sz="1800" dirty="0"/>
          </a:p>
          <a:p>
            <a:pPr>
              <a:spcBef>
                <a:spcPts val="900"/>
              </a:spcBef>
              <a:spcAft>
                <a:spcPts val="900"/>
              </a:spcAft>
            </a:pPr>
            <a:r>
              <a:rPr lang="en-US" sz="1800" dirty="0"/>
              <a:t>Consistent ways of working across all regions </a:t>
            </a:r>
          </a:p>
          <a:p>
            <a:pPr>
              <a:spcBef>
                <a:spcPts val="900"/>
              </a:spcBef>
              <a:spcAft>
                <a:spcPts val="900"/>
              </a:spcAft>
            </a:pPr>
            <a:r>
              <a:rPr lang="en-US" sz="1800" dirty="0"/>
              <a:t>Looking at how we can do this in Q1 2023</a:t>
            </a:r>
          </a:p>
          <a:p>
            <a:pPr>
              <a:spcBef>
                <a:spcPts val="900"/>
              </a:spcBef>
              <a:spcAft>
                <a:spcPts val="900"/>
              </a:spcAft>
            </a:pPr>
            <a:r>
              <a:rPr lang="en-US" sz="1800" dirty="0"/>
              <a:t>Trial for LV schemes allowing IDNOs to self-fill the BCA </a:t>
            </a:r>
          </a:p>
          <a:p>
            <a:pPr>
              <a:spcBef>
                <a:spcPts val="900"/>
              </a:spcBef>
              <a:spcAft>
                <a:spcPts val="900"/>
              </a:spcAft>
            </a:pPr>
            <a:r>
              <a:rPr lang="en-US" sz="1800" dirty="0"/>
              <a:t>Improvements to our webpages and document library</a:t>
            </a:r>
          </a:p>
          <a:p>
            <a:pPr>
              <a:spcBef>
                <a:spcPts val="900"/>
              </a:spcBef>
              <a:spcAft>
                <a:spcPts val="900"/>
              </a:spcAft>
            </a:pPr>
            <a:r>
              <a:rPr lang="en-US" sz="1800" dirty="0"/>
              <a:t>Thinking about how we can keep you updated</a:t>
            </a:r>
          </a:p>
          <a:p>
            <a:pPr>
              <a:spcBef>
                <a:spcPts val="900"/>
              </a:spcBef>
              <a:spcAft>
                <a:spcPts val="900"/>
              </a:spcAft>
            </a:pPr>
            <a:r>
              <a:rPr lang="en-US" sz="1800" dirty="0"/>
              <a:t>Internal briefs issued to all Programme Managers</a:t>
            </a:r>
          </a:p>
          <a:p>
            <a:pPr marL="0" indent="0">
              <a:spcBef>
                <a:spcPts val="900"/>
              </a:spcBef>
              <a:spcAft>
                <a:spcPts val="900"/>
              </a:spcAft>
              <a:buNone/>
            </a:pPr>
            <a:endParaRPr lang="en-US" sz="2000" dirty="0"/>
          </a:p>
        </p:txBody>
      </p:sp>
      <p:pic>
        <p:nvPicPr>
          <p:cNvPr id="9" name="Picture 8">
            <a:extLst>
              <a:ext uri="{FF2B5EF4-FFF2-40B4-BE49-F238E27FC236}">
                <a16:creationId xmlns:a16="http://schemas.microsoft.com/office/drawing/2014/main" id="{EBC63632-7B59-410B-A8E7-85601251C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094" y="580929"/>
            <a:ext cx="1500828" cy="1508427"/>
          </a:xfrm>
          <a:prstGeom prst="rect">
            <a:avLst/>
          </a:prstGeom>
        </p:spPr>
      </p:pic>
      <p:sp>
        <p:nvSpPr>
          <p:cNvPr id="8" name="Content Placeholder 2"/>
          <p:cNvSpPr txBox="1">
            <a:spLocks/>
          </p:cNvSpPr>
          <p:nvPr/>
        </p:nvSpPr>
        <p:spPr>
          <a:xfrm>
            <a:off x="2505276" y="1026285"/>
            <a:ext cx="3576874" cy="512285"/>
          </a:xfrm>
          <a:prstGeom prst="rect">
            <a:avLst/>
          </a:prstGeom>
        </p:spPr>
        <p:txBody>
          <a:bodyPr vert="horz" lIns="0" tIns="0" rIns="0" bIns="0" rtlCol="0">
            <a:noAutofit/>
          </a:bodyPr>
          <a:lstStyle>
            <a:lvl1pPr marL="273050" indent="-273050"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1pPr>
            <a:lvl2pPr marL="6223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Bree Rg" panose="02000503000000020004" pitchFamily="50" charset="0"/>
              <a:buNone/>
            </a:pPr>
            <a:r>
              <a:rPr lang="en-GB" sz="2800" b="1" dirty="0">
                <a:solidFill>
                  <a:srgbClr val="AB1236"/>
                </a:solidFill>
              </a:rPr>
              <a:t>What you told </a:t>
            </a:r>
            <a:br>
              <a:rPr lang="en-GB" sz="2800" b="1" dirty="0">
                <a:solidFill>
                  <a:srgbClr val="AB1236"/>
                </a:solidFill>
              </a:rPr>
            </a:br>
            <a:r>
              <a:rPr lang="en-GB" sz="2800" b="1" dirty="0">
                <a:solidFill>
                  <a:srgbClr val="AB1236"/>
                </a:solidFill>
              </a:rPr>
              <a:t>us…</a:t>
            </a:r>
          </a:p>
          <a:p>
            <a:endParaRPr lang="en-GB" sz="2800" b="1" dirty="0">
              <a:solidFill>
                <a:srgbClr val="AB1236"/>
              </a:solidFill>
            </a:endParaRPr>
          </a:p>
        </p:txBody>
      </p:sp>
      <p:sp>
        <p:nvSpPr>
          <p:cNvPr id="5" name="Speech Bubble: Rectangle with Corners Rounded 4">
            <a:extLst>
              <a:ext uri="{FF2B5EF4-FFF2-40B4-BE49-F238E27FC236}">
                <a16:creationId xmlns:a16="http://schemas.microsoft.com/office/drawing/2014/main" id="{5A8796B5-275A-4DC4-841E-A3F03A0EADC6}"/>
              </a:ext>
            </a:extLst>
          </p:cNvPr>
          <p:cNvSpPr/>
          <p:nvPr/>
        </p:nvSpPr>
        <p:spPr>
          <a:xfrm>
            <a:off x="2207888" y="729891"/>
            <a:ext cx="3021060" cy="1322193"/>
          </a:xfrm>
          <a:prstGeom prst="wedgeRoundRectCallout">
            <a:avLst>
              <a:gd name="adj1" fmla="val -59392"/>
              <a:gd name="adj2" fmla="val -32500"/>
              <a:gd name="adj3" fmla="val 16667"/>
            </a:avLst>
          </a:prstGeom>
          <a:noFill/>
          <a:ln w="31750">
            <a:solidFill>
              <a:srgbClr val="AB1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peech Bubble: Rectangle with Corners Rounded 2">
            <a:extLst>
              <a:ext uri="{FF2B5EF4-FFF2-40B4-BE49-F238E27FC236}">
                <a16:creationId xmlns:a16="http://schemas.microsoft.com/office/drawing/2014/main" id="{EF2E8BC9-9179-8131-031D-43D2CF8B8255}"/>
              </a:ext>
            </a:extLst>
          </p:cNvPr>
          <p:cNvSpPr/>
          <p:nvPr/>
        </p:nvSpPr>
        <p:spPr>
          <a:xfrm>
            <a:off x="7934693" y="729891"/>
            <a:ext cx="3305422" cy="1322193"/>
          </a:xfrm>
          <a:prstGeom prst="wedgeRoundRectCallout">
            <a:avLst>
              <a:gd name="adj1" fmla="val -59392"/>
              <a:gd name="adj2" fmla="val -32500"/>
              <a:gd name="adj3" fmla="val 16667"/>
            </a:avLst>
          </a:prstGeom>
          <a:noFill/>
          <a:ln w="31750">
            <a:solidFill>
              <a:srgbClr val="AB12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Content Placeholder 2">
            <a:extLst>
              <a:ext uri="{FF2B5EF4-FFF2-40B4-BE49-F238E27FC236}">
                <a16:creationId xmlns:a16="http://schemas.microsoft.com/office/drawing/2014/main" id="{BB2809E3-470F-C28A-AEC8-194601C56916}"/>
              </a:ext>
            </a:extLst>
          </p:cNvPr>
          <p:cNvSpPr txBox="1">
            <a:spLocks/>
          </p:cNvSpPr>
          <p:nvPr/>
        </p:nvSpPr>
        <p:spPr>
          <a:xfrm>
            <a:off x="8156182" y="1026284"/>
            <a:ext cx="3764068" cy="512285"/>
          </a:xfrm>
          <a:prstGeom prst="rect">
            <a:avLst/>
          </a:prstGeom>
        </p:spPr>
        <p:txBody>
          <a:bodyPr vert="horz" lIns="0" tIns="0" rIns="0" bIns="0" rtlCol="0">
            <a:noAutofit/>
          </a:bodyPr>
          <a:lstStyle>
            <a:lvl1pPr marL="273050" indent="-273050"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1pPr>
            <a:lvl2pPr marL="6223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Bree Rg" panose="02000503000000020004" pitchFamily="50" charset="0"/>
              <a:buNone/>
            </a:pPr>
            <a:r>
              <a:rPr lang="en-GB" sz="2800" b="1" dirty="0">
                <a:solidFill>
                  <a:srgbClr val="AB1236"/>
                </a:solidFill>
              </a:rPr>
              <a:t>What we’ve been </a:t>
            </a:r>
            <a:br>
              <a:rPr lang="en-GB" sz="2800" b="1" dirty="0">
                <a:solidFill>
                  <a:srgbClr val="AB1236"/>
                </a:solidFill>
              </a:rPr>
            </a:br>
            <a:r>
              <a:rPr lang="en-GB" sz="2800" b="1" dirty="0">
                <a:solidFill>
                  <a:srgbClr val="AB1236"/>
                </a:solidFill>
              </a:rPr>
              <a:t>working on…</a:t>
            </a:r>
          </a:p>
          <a:p>
            <a:endParaRPr lang="en-GB" sz="2800" b="1" dirty="0">
              <a:solidFill>
                <a:srgbClr val="AB1236"/>
              </a:solidFill>
            </a:endParaRPr>
          </a:p>
        </p:txBody>
      </p:sp>
    </p:spTree>
    <p:extLst>
      <p:ext uri="{BB962C8B-B14F-4D97-AF65-F5344CB8AC3E}">
        <p14:creationId xmlns:p14="http://schemas.microsoft.com/office/powerpoint/2010/main" val="96924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B4ACA-F53A-0E80-072D-01FC13D65DC7}"/>
              </a:ext>
            </a:extLst>
          </p:cNvPr>
          <p:cNvSpPr>
            <a:spLocks noGrp="1"/>
          </p:cNvSpPr>
          <p:nvPr>
            <p:ph type="ctrTitle"/>
          </p:nvPr>
        </p:nvSpPr>
        <p:spPr/>
        <p:txBody>
          <a:bodyPr/>
          <a:lstStyle/>
          <a:p>
            <a:r>
              <a:rPr lang="en-GB" dirty="0"/>
              <a:t>Changes to Standard Design Rules</a:t>
            </a:r>
          </a:p>
        </p:txBody>
      </p:sp>
      <p:sp>
        <p:nvSpPr>
          <p:cNvPr id="3" name="Slide Number Placeholder 2">
            <a:extLst>
              <a:ext uri="{FF2B5EF4-FFF2-40B4-BE49-F238E27FC236}">
                <a16:creationId xmlns:a16="http://schemas.microsoft.com/office/drawing/2014/main" id="{E8EB3EE0-FB41-CEEE-568A-40714C6BC8D5}"/>
              </a:ext>
            </a:extLst>
          </p:cNvPr>
          <p:cNvSpPr>
            <a:spLocks noGrp="1"/>
          </p:cNvSpPr>
          <p:nvPr>
            <p:ph type="sldNum" sz="quarter" idx="12"/>
          </p:nvPr>
        </p:nvSpPr>
        <p:spPr/>
        <p:txBody>
          <a:bodyPr/>
          <a:lstStyle/>
          <a:p>
            <a:fld id="{AEE2461F-B18F-4F1D-8EE9-99FCACAA27C9}" type="slidenum">
              <a:rPr lang="en-GB" smtClean="0"/>
              <a:pPr/>
              <a:t>11</a:t>
            </a:fld>
            <a:endParaRPr lang="en-GB" dirty="0"/>
          </a:p>
        </p:txBody>
      </p:sp>
      <p:sp>
        <p:nvSpPr>
          <p:cNvPr id="5" name="Text Placeholder 4">
            <a:extLst>
              <a:ext uri="{FF2B5EF4-FFF2-40B4-BE49-F238E27FC236}">
                <a16:creationId xmlns:a16="http://schemas.microsoft.com/office/drawing/2014/main" id="{BB43E28A-4093-7997-C277-6A58AD5CC12D}"/>
              </a:ext>
            </a:extLst>
          </p:cNvPr>
          <p:cNvSpPr>
            <a:spLocks noGrp="1"/>
          </p:cNvSpPr>
          <p:nvPr>
            <p:ph type="body" sz="quarter" idx="13"/>
          </p:nvPr>
        </p:nvSpPr>
        <p:spPr/>
        <p:txBody>
          <a:bodyPr/>
          <a:lstStyle/>
          <a:p>
            <a:r>
              <a:rPr lang="en-GB" dirty="0"/>
              <a:t>Richard Proctor 	</a:t>
            </a:r>
          </a:p>
        </p:txBody>
      </p:sp>
      <p:sp>
        <p:nvSpPr>
          <p:cNvPr id="6" name="Text Placeholder 5">
            <a:extLst>
              <a:ext uri="{FF2B5EF4-FFF2-40B4-BE49-F238E27FC236}">
                <a16:creationId xmlns:a16="http://schemas.microsoft.com/office/drawing/2014/main" id="{59E0E904-1D46-E13C-B335-503BC4B648CF}"/>
              </a:ext>
            </a:extLst>
          </p:cNvPr>
          <p:cNvSpPr>
            <a:spLocks noGrp="1"/>
          </p:cNvSpPr>
          <p:nvPr>
            <p:ph type="body" sz="quarter" idx="14"/>
          </p:nvPr>
        </p:nvSpPr>
        <p:spPr/>
        <p:txBody>
          <a:bodyPr/>
          <a:lstStyle/>
          <a:p>
            <a:r>
              <a:rPr lang="en-GB" dirty="0"/>
              <a:t>Design Team Manager</a:t>
            </a:r>
          </a:p>
        </p:txBody>
      </p:sp>
    </p:spTree>
    <p:extLst>
      <p:ext uri="{BB962C8B-B14F-4D97-AF65-F5344CB8AC3E}">
        <p14:creationId xmlns:p14="http://schemas.microsoft.com/office/powerpoint/2010/main" val="328794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3839DE-66FB-CF8E-8169-E186A8BB587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E2461F-B18F-4F1D-8EE9-99FCACAA27C9}" type="slidenum">
              <a:rPr kumimoji="0" lang="en-GB" sz="16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68FF0DDF-983D-0740-D99B-61B30B8AB0C2}"/>
              </a:ext>
            </a:extLst>
          </p:cNvPr>
          <p:cNvSpPr>
            <a:spLocks noGrp="1"/>
          </p:cNvSpPr>
          <p:nvPr>
            <p:ph type="title"/>
          </p:nvPr>
        </p:nvSpPr>
        <p:spPr/>
        <p:txBody>
          <a:bodyPr/>
          <a:lstStyle/>
          <a:p>
            <a:r>
              <a:rPr lang="en-GB" dirty="0"/>
              <a:t>What are Standard Design Rules (SDRs)?</a:t>
            </a:r>
          </a:p>
        </p:txBody>
      </p:sp>
      <p:sp>
        <p:nvSpPr>
          <p:cNvPr id="10" name="Content Placeholder 2">
            <a:extLst>
              <a:ext uri="{FF2B5EF4-FFF2-40B4-BE49-F238E27FC236}">
                <a16:creationId xmlns:a16="http://schemas.microsoft.com/office/drawing/2014/main" id="{63B548DF-7A13-079C-E996-DB233A67208E}"/>
              </a:ext>
            </a:extLst>
          </p:cNvPr>
          <p:cNvSpPr>
            <a:spLocks noGrp="1"/>
          </p:cNvSpPr>
          <p:nvPr>
            <p:ph idx="1"/>
          </p:nvPr>
        </p:nvSpPr>
        <p:spPr>
          <a:xfrm>
            <a:off x="455657" y="1340527"/>
            <a:ext cx="5622925" cy="4724635"/>
          </a:xfrm>
        </p:spPr>
        <p:txBody>
          <a:bodyPr>
            <a:normAutofit fontScale="92500"/>
          </a:bodyPr>
          <a:lstStyle/>
          <a:p>
            <a:pPr marL="0" indent="0">
              <a:buNone/>
            </a:pPr>
            <a:endParaRPr lang="en-GB" sz="200" u="sng" dirty="0"/>
          </a:p>
          <a:p>
            <a:pPr lvl="1"/>
            <a:r>
              <a:rPr lang="en-GB" sz="1800" dirty="0"/>
              <a:t>The SDRs are a set of rules that enable a less experienced designer to carry out an assessment to check the suitability of a connection to the LV network</a:t>
            </a:r>
          </a:p>
          <a:p>
            <a:pPr lvl="1"/>
            <a:r>
              <a:rPr lang="en-GB" sz="1800" dirty="0"/>
              <a:t>These are typically used internally by NPg to assess:</a:t>
            </a:r>
          </a:p>
          <a:p>
            <a:pPr lvl="2"/>
            <a:r>
              <a:rPr lang="en-GB" sz="1700" dirty="0"/>
              <a:t>One 1ph domestic or non-domestic service connection</a:t>
            </a:r>
          </a:p>
          <a:p>
            <a:pPr lvl="2"/>
            <a:r>
              <a:rPr lang="en-GB" sz="1700" dirty="0"/>
              <a:t>Up to four domestic 1ph connections involving a </a:t>
            </a:r>
            <a:br>
              <a:rPr lang="en-GB" sz="1700" dirty="0"/>
            </a:br>
            <a:r>
              <a:rPr lang="en-GB" sz="1700" dirty="0"/>
              <a:t>mains extension</a:t>
            </a:r>
          </a:p>
          <a:p>
            <a:pPr lvl="2"/>
            <a:r>
              <a:rPr lang="en-GB" sz="1700" dirty="0"/>
              <a:t>One 3ph domestic or non-domestic whole current connection not requiring an extension to the LV network</a:t>
            </a:r>
          </a:p>
          <a:p>
            <a:pPr lvl="1"/>
            <a:r>
              <a:rPr lang="en-GB" sz="1800" dirty="0"/>
              <a:t>However the scope also includes:</a:t>
            </a:r>
          </a:p>
          <a:p>
            <a:pPr lvl="2"/>
            <a:r>
              <a:rPr lang="en-GB" sz="1700" dirty="0"/>
              <a:t>Up to twenty 1ph domestic non-electrically heated service connections.</a:t>
            </a:r>
          </a:p>
          <a:p>
            <a:pPr lvl="2"/>
            <a:r>
              <a:rPr lang="en-GB" sz="1700" dirty="0"/>
              <a:t>One 3ph domestic or non-domestic whole current connection requiring an extension to the LV network</a:t>
            </a:r>
          </a:p>
        </p:txBody>
      </p:sp>
      <p:pic>
        <p:nvPicPr>
          <p:cNvPr id="15" name="Picture Placeholder 14" descr="A person looking at a screen&#10;&#10;Description automatically generated with medium confidence">
            <a:extLst>
              <a:ext uri="{FF2B5EF4-FFF2-40B4-BE49-F238E27FC236}">
                <a16:creationId xmlns:a16="http://schemas.microsoft.com/office/drawing/2014/main" id="{C6599031-D396-4E6E-BC03-F3C8ED7C0A2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022" b="10022"/>
          <a:stretch>
            <a:fillRect/>
          </a:stretch>
        </p:blipFill>
        <p:spPr/>
      </p:pic>
    </p:spTree>
    <p:extLst>
      <p:ext uri="{BB962C8B-B14F-4D97-AF65-F5344CB8AC3E}">
        <p14:creationId xmlns:p14="http://schemas.microsoft.com/office/powerpoint/2010/main" val="301053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DA7E5-15C0-C735-652A-7127260E84A1}"/>
              </a:ext>
            </a:extLst>
          </p:cNvPr>
          <p:cNvSpPr>
            <a:spLocks noGrp="1"/>
          </p:cNvSpPr>
          <p:nvPr>
            <p:ph type="title"/>
          </p:nvPr>
        </p:nvSpPr>
        <p:spPr>
          <a:xfrm>
            <a:off x="450850" y="422275"/>
            <a:ext cx="11245850" cy="1269625"/>
          </a:xfrm>
        </p:spPr>
        <p:txBody>
          <a:bodyPr anchor="t">
            <a:normAutofit/>
          </a:bodyPr>
          <a:lstStyle/>
          <a:p>
            <a:r>
              <a:rPr lang="en-GB" dirty="0"/>
              <a:t>Changes to the SDRs</a:t>
            </a:r>
          </a:p>
        </p:txBody>
      </p:sp>
      <p:pic>
        <p:nvPicPr>
          <p:cNvPr id="5" name="Picture 4">
            <a:extLst>
              <a:ext uri="{FF2B5EF4-FFF2-40B4-BE49-F238E27FC236}">
                <a16:creationId xmlns:a16="http://schemas.microsoft.com/office/drawing/2014/main" id="{7F667BA5-4CF5-70EF-B6A7-9E096748F2CC}"/>
              </a:ext>
            </a:extLst>
          </p:cNvPr>
          <p:cNvPicPr>
            <a:picLocks noChangeAspect="1"/>
          </p:cNvPicPr>
          <p:nvPr/>
        </p:nvPicPr>
        <p:blipFill>
          <a:blip r:embed="rId3"/>
          <a:stretch>
            <a:fillRect/>
          </a:stretch>
        </p:blipFill>
        <p:spPr>
          <a:xfrm>
            <a:off x="450850" y="2448087"/>
            <a:ext cx="5870051" cy="3566056"/>
          </a:xfrm>
          <a:prstGeom prst="rect">
            <a:avLst/>
          </a:prstGeom>
          <a:noFill/>
        </p:spPr>
      </p:pic>
      <p:sp>
        <p:nvSpPr>
          <p:cNvPr id="4" name="Slide Number Placeholder 3">
            <a:extLst>
              <a:ext uri="{FF2B5EF4-FFF2-40B4-BE49-F238E27FC236}">
                <a16:creationId xmlns:a16="http://schemas.microsoft.com/office/drawing/2014/main" id="{A1231316-3BE4-8769-71A0-7361BF30E7F8}"/>
              </a:ext>
            </a:extLst>
          </p:cNvPr>
          <p:cNvSpPr>
            <a:spLocks noGrp="1"/>
          </p:cNvSpPr>
          <p:nvPr>
            <p:ph type="sldNum" sz="quarter" idx="12"/>
          </p:nvPr>
        </p:nvSpPr>
        <p:spPr>
          <a:xfrm>
            <a:off x="450851" y="6496050"/>
            <a:ext cx="387350" cy="282575"/>
          </a:xfrm>
        </p:spPr>
        <p:txBody>
          <a:bodyPr anchor="ctr">
            <a:normAutofit/>
          </a:bodyPr>
          <a:lstStyle/>
          <a:p>
            <a:pPr>
              <a:spcAft>
                <a:spcPts val="600"/>
              </a:spcAft>
            </a:pPr>
            <a:fld id="{AEE2461F-B18F-4F1D-8EE9-99FCACAA27C9}" type="slidenum">
              <a:rPr lang="en-GB" smtClean="0"/>
              <a:pPr>
                <a:spcAft>
                  <a:spcPts val="600"/>
                </a:spcAft>
              </a:pPr>
              <a:t>13</a:t>
            </a:fld>
            <a:endParaRPr lang="en-GB" dirty="0"/>
          </a:p>
        </p:txBody>
      </p:sp>
      <p:pic>
        <p:nvPicPr>
          <p:cNvPr id="7" name="Picture 6">
            <a:extLst>
              <a:ext uri="{FF2B5EF4-FFF2-40B4-BE49-F238E27FC236}">
                <a16:creationId xmlns:a16="http://schemas.microsoft.com/office/drawing/2014/main" id="{6705CB22-B17B-E235-1CE4-8D30A6951A64}"/>
              </a:ext>
            </a:extLst>
          </p:cNvPr>
          <p:cNvPicPr>
            <a:picLocks noChangeAspect="1"/>
          </p:cNvPicPr>
          <p:nvPr/>
        </p:nvPicPr>
        <p:blipFill>
          <a:blip r:embed="rId4"/>
          <a:stretch>
            <a:fillRect/>
          </a:stretch>
        </p:blipFill>
        <p:spPr>
          <a:xfrm>
            <a:off x="6601097" y="3428884"/>
            <a:ext cx="4941910" cy="1408444"/>
          </a:xfrm>
          <a:prstGeom prst="rect">
            <a:avLst/>
          </a:prstGeom>
          <a:noFill/>
        </p:spPr>
      </p:pic>
      <p:sp>
        <p:nvSpPr>
          <p:cNvPr id="6" name="Content Placeholder 2">
            <a:extLst>
              <a:ext uri="{FF2B5EF4-FFF2-40B4-BE49-F238E27FC236}">
                <a16:creationId xmlns:a16="http://schemas.microsoft.com/office/drawing/2014/main" id="{742E78EE-A265-1955-7435-7BC5F4F92611}"/>
              </a:ext>
            </a:extLst>
          </p:cNvPr>
          <p:cNvSpPr>
            <a:spLocks noGrp="1"/>
          </p:cNvSpPr>
          <p:nvPr>
            <p:ph idx="1"/>
          </p:nvPr>
        </p:nvSpPr>
        <p:spPr>
          <a:xfrm>
            <a:off x="478967" y="1119233"/>
            <a:ext cx="11251826" cy="1269625"/>
          </a:xfrm>
        </p:spPr>
        <p:txBody>
          <a:bodyPr>
            <a:normAutofit lnSpcReduction="10000"/>
          </a:bodyPr>
          <a:lstStyle/>
          <a:p>
            <a:r>
              <a:rPr lang="en-GB" sz="2000" dirty="0"/>
              <a:t>The title of the document has changed</a:t>
            </a:r>
          </a:p>
          <a:p>
            <a:pPr lvl="1"/>
            <a:r>
              <a:rPr lang="en-GB" sz="1800" dirty="0"/>
              <a:t>Due to the increase LCT requests, the new rules reflect the increase in applications for 100A connections</a:t>
            </a:r>
          </a:p>
          <a:p>
            <a:pPr lvl="1"/>
            <a:r>
              <a:rPr lang="en-GB" sz="1800" dirty="0"/>
              <a:t>All previous references to 80A have been changed 100A </a:t>
            </a:r>
            <a:br>
              <a:rPr lang="en-GB" sz="2000" dirty="0"/>
            </a:br>
            <a:endParaRPr lang="en-GB" sz="2000" dirty="0"/>
          </a:p>
          <a:p>
            <a:endParaRPr lang="en-GB" dirty="0"/>
          </a:p>
          <a:p>
            <a:endParaRPr lang="en-GB" dirty="0"/>
          </a:p>
        </p:txBody>
      </p:sp>
    </p:spTree>
    <p:extLst>
      <p:ext uri="{BB962C8B-B14F-4D97-AF65-F5344CB8AC3E}">
        <p14:creationId xmlns:p14="http://schemas.microsoft.com/office/powerpoint/2010/main" val="228346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6D2A38-EAA3-4C5A-BB66-7AE422986161}"/>
              </a:ext>
            </a:extLst>
          </p:cNvPr>
          <p:cNvSpPr>
            <a:spLocks noGrp="1"/>
          </p:cNvSpPr>
          <p:nvPr>
            <p:ph type="title"/>
          </p:nvPr>
        </p:nvSpPr>
        <p:spPr/>
        <p:txBody>
          <a:bodyPr/>
          <a:lstStyle/>
          <a:p>
            <a:r>
              <a:rPr lang="en-GB" dirty="0"/>
              <a:t>Changes to the SDR</a:t>
            </a:r>
          </a:p>
        </p:txBody>
      </p:sp>
      <p:sp>
        <p:nvSpPr>
          <p:cNvPr id="6" name="Content Placeholder 5">
            <a:extLst>
              <a:ext uri="{FF2B5EF4-FFF2-40B4-BE49-F238E27FC236}">
                <a16:creationId xmlns:a16="http://schemas.microsoft.com/office/drawing/2014/main" id="{60789F0C-1B1B-4DD4-A7AA-AA5B3AFC85F0}"/>
              </a:ext>
            </a:extLst>
          </p:cNvPr>
          <p:cNvSpPr>
            <a:spLocks noGrp="1"/>
          </p:cNvSpPr>
          <p:nvPr>
            <p:ph idx="1"/>
          </p:nvPr>
        </p:nvSpPr>
        <p:spPr>
          <a:xfrm>
            <a:off x="450850" y="1212505"/>
            <a:ext cx="10131333" cy="4491038"/>
          </a:xfrm>
        </p:spPr>
        <p:txBody>
          <a:bodyPr/>
          <a:lstStyle/>
          <a:p>
            <a:pPr marL="0" indent="0">
              <a:buNone/>
            </a:pPr>
            <a:r>
              <a:rPr lang="en-GB" sz="2400" dirty="0"/>
              <a:t>Revision of the maximum number of customers on an LV feeder </a:t>
            </a:r>
          </a:p>
          <a:p>
            <a:pPr marL="0" indent="0">
              <a:buNone/>
            </a:pPr>
            <a:endParaRPr lang="en-GB" dirty="0"/>
          </a:p>
          <a:p>
            <a:endParaRPr lang="en-GB" dirty="0"/>
          </a:p>
        </p:txBody>
      </p:sp>
      <p:sp>
        <p:nvSpPr>
          <p:cNvPr id="2" name="Slide Number Placeholder 1">
            <a:extLst>
              <a:ext uri="{FF2B5EF4-FFF2-40B4-BE49-F238E27FC236}">
                <a16:creationId xmlns:a16="http://schemas.microsoft.com/office/drawing/2014/main" id="{4B7408D9-6AD5-4EA5-AFE7-FC69ACF604A0}"/>
              </a:ext>
            </a:extLst>
          </p:cNvPr>
          <p:cNvSpPr>
            <a:spLocks noGrp="1"/>
          </p:cNvSpPr>
          <p:nvPr>
            <p:ph type="sldNum" sz="quarter" idx="12"/>
          </p:nvPr>
        </p:nvSpPr>
        <p:spPr/>
        <p:txBody>
          <a:bodyPr/>
          <a:lstStyle/>
          <a:p>
            <a:fld id="{AEE2461F-B18F-4F1D-8EE9-99FCACAA27C9}" type="slidenum">
              <a:rPr lang="en-GB" smtClean="0"/>
              <a:t>14</a:t>
            </a:fld>
            <a:endParaRPr lang="en-GB" dirty="0"/>
          </a:p>
        </p:txBody>
      </p:sp>
      <p:pic>
        <p:nvPicPr>
          <p:cNvPr id="3" name="Picture 2">
            <a:extLst>
              <a:ext uri="{FF2B5EF4-FFF2-40B4-BE49-F238E27FC236}">
                <a16:creationId xmlns:a16="http://schemas.microsoft.com/office/drawing/2014/main" id="{D9520252-8C4D-CC72-BFAE-B54B537B0302}"/>
              </a:ext>
            </a:extLst>
          </p:cNvPr>
          <p:cNvPicPr>
            <a:picLocks noChangeAspect="1"/>
          </p:cNvPicPr>
          <p:nvPr/>
        </p:nvPicPr>
        <p:blipFill>
          <a:blip r:embed="rId2"/>
          <a:stretch>
            <a:fillRect/>
          </a:stretch>
        </p:blipFill>
        <p:spPr>
          <a:xfrm>
            <a:off x="450850" y="1608759"/>
            <a:ext cx="8072088" cy="4427457"/>
          </a:xfrm>
          <a:prstGeom prst="rect">
            <a:avLst/>
          </a:prstGeom>
        </p:spPr>
      </p:pic>
    </p:spTree>
    <p:extLst>
      <p:ext uri="{BB962C8B-B14F-4D97-AF65-F5344CB8AC3E}">
        <p14:creationId xmlns:p14="http://schemas.microsoft.com/office/powerpoint/2010/main" val="227222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37883B-36CC-535A-0089-CDE0791B1788}"/>
              </a:ext>
            </a:extLst>
          </p:cNvPr>
          <p:cNvPicPr>
            <a:picLocks noChangeAspect="1"/>
          </p:cNvPicPr>
          <p:nvPr/>
        </p:nvPicPr>
        <p:blipFill>
          <a:blip r:embed="rId2"/>
          <a:stretch>
            <a:fillRect/>
          </a:stretch>
        </p:blipFill>
        <p:spPr>
          <a:xfrm>
            <a:off x="431739" y="5433134"/>
            <a:ext cx="7318467" cy="799951"/>
          </a:xfrm>
          <a:prstGeom prst="rect">
            <a:avLst/>
          </a:prstGeom>
        </p:spPr>
      </p:pic>
      <p:pic>
        <p:nvPicPr>
          <p:cNvPr id="5" name="Picture 4">
            <a:extLst>
              <a:ext uri="{FF2B5EF4-FFF2-40B4-BE49-F238E27FC236}">
                <a16:creationId xmlns:a16="http://schemas.microsoft.com/office/drawing/2014/main" id="{4126F490-3988-3B3F-32AE-002EF186E63D}"/>
              </a:ext>
            </a:extLst>
          </p:cNvPr>
          <p:cNvPicPr>
            <a:picLocks noChangeAspect="1"/>
          </p:cNvPicPr>
          <p:nvPr/>
        </p:nvPicPr>
        <p:blipFill>
          <a:blip r:embed="rId3"/>
          <a:stretch>
            <a:fillRect/>
          </a:stretch>
        </p:blipFill>
        <p:spPr>
          <a:xfrm>
            <a:off x="495300" y="2818719"/>
            <a:ext cx="6038665" cy="2122185"/>
          </a:xfrm>
          <a:prstGeom prst="rect">
            <a:avLst/>
          </a:prstGeom>
        </p:spPr>
      </p:pic>
      <p:sp>
        <p:nvSpPr>
          <p:cNvPr id="2" name="Title 1">
            <a:extLst>
              <a:ext uri="{FF2B5EF4-FFF2-40B4-BE49-F238E27FC236}">
                <a16:creationId xmlns:a16="http://schemas.microsoft.com/office/drawing/2014/main" id="{95D2D797-9C4F-33A8-71DA-95D952FBBE86}"/>
              </a:ext>
            </a:extLst>
          </p:cNvPr>
          <p:cNvSpPr>
            <a:spLocks noGrp="1"/>
          </p:cNvSpPr>
          <p:nvPr>
            <p:ph type="title"/>
          </p:nvPr>
        </p:nvSpPr>
        <p:spPr/>
        <p:txBody>
          <a:bodyPr/>
          <a:lstStyle/>
          <a:p>
            <a:r>
              <a:rPr lang="en-GB" dirty="0"/>
              <a:t>Changes to the SDR</a:t>
            </a:r>
          </a:p>
        </p:txBody>
      </p:sp>
      <p:sp>
        <p:nvSpPr>
          <p:cNvPr id="3" name="Content Placeholder 2">
            <a:extLst>
              <a:ext uri="{FF2B5EF4-FFF2-40B4-BE49-F238E27FC236}">
                <a16:creationId xmlns:a16="http://schemas.microsoft.com/office/drawing/2014/main" id="{D5EBE6A8-699B-BF85-85E5-0FB638562EF9}"/>
              </a:ext>
            </a:extLst>
          </p:cNvPr>
          <p:cNvSpPr>
            <a:spLocks noGrp="1"/>
          </p:cNvSpPr>
          <p:nvPr>
            <p:ph idx="1"/>
          </p:nvPr>
        </p:nvSpPr>
        <p:spPr>
          <a:xfrm>
            <a:off x="495300" y="1057087"/>
            <a:ext cx="11251826" cy="5303703"/>
          </a:xfrm>
        </p:spPr>
        <p:txBody>
          <a:bodyPr>
            <a:normAutofit/>
          </a:bodyPr>
          <a:lstStyle/>
          <a:p>
            <a:r>
              <a:rPr lang="en-GB" sz="2000" dirty="0"/>
              <a:t>Reduction to the maximum size of transformer</a:t>
            </a:r>
          </a:p>
          <a:p>
            <a:pPr lvl="1"/>
            <a:r>
              <a:rPr lang="en-GB" sz="1800" dirty="0"/>
              <a:t>The previous maximum size was 315kVA, this is now 200kVA</a:t>
            </a:r>
          </a:p>
          <a:p>
            <a:pPr lvl="1"/>
            <a:r>
              <a:rPr lang="en-GB" sz="1800" dirty="0"/>
              <a:t>All previous references of 315kVA have been changed to 200kVA</a:t>
            </a:r>
            <a:br>
              <a:rPr lang="en-GB" sz="2000" dirty="0"/>
            </a:br>
            <a:endParaRPr lang="en-GB" sz="2000" dirty="0"/>
          </a:p>
          <a:p>
            <a:r>
              <a:rPr lang="en-GB" sz="2000" dirty="0"/>
              <a:t>Revision of maximum cable lengths for existing systems</a:t>
            </a:r>
            <a:br>
              <a:rPr lang="en-GB" dirty="0"/>
            </a:br>
            <a:br>
              <a:rPr lang="en-GB" dirty="0"/>
            </a:br>
            <a:endParaRPr lang="en-GB" dirty="0"/>
          </a:p>
          <a:p>
            <a:pPr marL="0" indent="0">
              <a:buNone/>
            </a:pPr>
            <a:br>
              <a:rPr lang="en-GB" dirty="0"/>
            </a:br>
            <a:endParaRPr lang="en-GB" dirty="0"/>
          </a:p>
          <a:p>
            <a:pPr marL="0" indent="0">
              <a:buNone/>
            </a:pPr>
            <a:endParaRPr lang="en-GB" dirty="0"/>
          </a:p>
          <a:p>
            <a:pPr marL="0" indent="0">
              <a:buNone/>
            </a:pPr>
            <a:endParaRPr lang="en-GB" sz="1800" dirty="0"/>
          </a:p>
          <a:p>
            <a:r>
              <a:rPr lang="en-GB" sz="2000" dirty="0"/>
              <a:t>Revision of service cable lengths in line with LV policy</a:t>
            </a:r>
          </a:p>
          <a:p>
            <a:endParaRPr lang="en-GB" dirty="0"/>
          </a:p>
          <a:p>
            <a:endParaRPr lang="en-GB" dirty="0"/>
          </a:p>
        </p:txBody>
      </p:sp>
      <p:sp>
        <p:nvSpPr>
          <p:cNvPr id="4" name="Slide Number Placeholder 3">
            <a:extLst>
              <a:ext uri="{FF2B5EF4-FFF2-40B4-BE49-F238E27FC236}">
                <a16:creationId xmlns:a16="http://schemas.microsoft.com/office/drawing/2014/main" id="{D01D01F9-2EC5-9CF7-AC1C-BAE4F6D60917}"/>
              </a:ext>
            </a:extLst>
          </p:cNvPr>
          <p:cNvSpPr>
            <a:spLocks noGrp="1"/>
          </p:cNvSpPr>
          <p:nvPr>
            <p:ph type="sldNum" sz="quarter" idx="12"/>
          </p:nvPr>
        </p:nvSpPr>
        <p:spPr/>
        <p:txBody>
          <a:bodyPr/>
          <a:lstStyle/>
          <a:p>
            <a:fld id="{AEE2461F-B18F-4F1D-8EE9-99FCACAA27C9}" type="slidenum">
              <a:rPr lang="en-GB" smtClean="0"/>
              <a:t>15</a:t>
            </a:fld>
            <a:endParaRPr lang="en-GB" dirty="0"/>
          </a:p>
        </p:txBody>
      </p:sp>
    </p:spTree>
    <p:extLst>
      <p:ext uri="{BB962C8B-B14F-4D97-AF65-F5344CB8AC3E}">
        <p14:creationId xmlns:p14="http://schemas.microsoft.com/office/powerpoint/2010/main" val="197966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6D2A38-EAA3-4C5A-BB66-7AE422986161}"/>
              </a:ext>
            </a:extLst>
          </p:cNvPr>
          <p:cNvSpPr>
            <a:spLocks noGrp="1"/>
          </p:cNvSpPr>
          <p:nvPr>
            <p:ph type="title"/>
          </p:nvPr>
        </p:nvSpPr>
        <p:spPr/>
        <p:txBody>
          <a:bodyPr/>
          <a:lstStyle/>
          <a:p>
            <a:r>
              <a:rPr lang="en-GB" dirty="0"/>
              <a:t>Changes to the SDR</a:t>
            </a:r>
          </a:p>
        </p:txBody>
      </p:sp>
      <p:sp>
        <p:nvSpPr>
          <p:cNvPr id="6" name="Content Placeholder 5">
            <a:extLst>
              <a:ext uri="{FF2B5EF4-FFF2-40B4-BE49-F238E27FC236}">
                <a16:creationId xmlns:a16="http://schemas.microsoft.com/office/drawing/2014/main" id="{60789F0C-1B1B-4DD4-A7AA-AA5B3AFC85F0}"/>
              </a:ext>
            </a:extLst>
          </p:cNvPr>
          <p:cNvSpPr>
            <a:spLocks noGrp="1"/>
          </p:cNvSpPr>
          <p:nvPr>
            <p:ph idx="1"/>
          </p:nvPr>
        </p:nvSpPr>
        <p:spPr/>
        <p:txBody>
          <a:bodyPr/>
          <a:lstStyle/>
          <a:p>
            <a:pPr marL="0" indent="0">
              <a:buNone/>
            </a:pPr>
            <a:r>
              <a:rPr lang="en-GB" dirty="0"/>
              <a:t>Expanded tables for:</a:t>
            </a:r>
          </a:p>
          <a:p>
            <a:r>
              <a:rPr lang="en-GB" dirty="0"/>
              <a:t>Public EV charge points</a:t>
            </a:r>
          </a:p>
          <a:p>
            <a:r>
              <a:rPr lang="en-GB" dirty="0"/>
              <a:t>Domestic EV charge points up to 32A</a:t>
            </a:r>
          </a:p>
          <a:p>
            <a:r>
              <a:rPr lang="en-GB" dirty="0"/>
              <a:t>Heat pumps up to 16A</a:t>
            </a:r>
          </a:p>
          <a:p>
            <a:endParaRPr lang="en-GB" dirty="0"/>
          </a:p>
          <a:p>
            <a:endParaRPr lang="en-GB" dirty="0"/>
          </a:p>
        </p:txBody>
      </p:sp>
      <p:sp>
        <p:nvSpPr>
          <p:cNvPr id="2" name="Slide Number Placeholder 1">
            <a:extLst>
              <a:ext uri="{FF2B5EF4-FFF2-40B4-BE49-F238E27FC236}">
                <a16:creationId xmlns:a16="http://schemas.microsoft.com/office/drawing/2014/main" id="{4B7408D9-6AD5-4EA5-AFE7-FC69ACF604A0}"/>
              </a:ext>
            </a:extLst>
          </p:cNvPr>
          <p:cNvSpPr>
            <a:spLocks noGrp="1"/>
          </p:cNvSpPr>
          <p:nvPr>
            <p:ph type="sldNum" sz="quarter" idx="12"/>
          </p:nvPr>
        </p:nvSpPr>
        <p:spPr/>
        <p:txBody>
          <a:bodyPr/>
          <a:lstStyle/>
          <a:p>
            <a:fld id="{AEE2461F-B18F-4F1D-8EE9-99FCACAA27C9}" type="slidenum">
              <a:rPr lang="en-GB" smtClean="0"/>
              <a:t>16</a:t>
            </a:fld>
            <a:endParaRPr lang="en-GB" dirty="0"/>
          </a:p>
        </p:txBody>
      </p:sp>
      <p:pic>
        <p:nvPicPr>
          <p:cNvPr id="7" name="Picture 6">
            <a:extLst>
              <a:ext uri="{FF2B5EF4-FFF2-40B4-BE49-F238E27FC236}">
                <a16:creationId xmlns:a16="http://schemas.microsoft.com/office/drawing/2014/main" id="{367B68F0-FD7E-6420-D102-1C1E2A3D2560}"/>
              </a:ext>
            </a:extLst>
          </p:cNvPr>
          <p:cNvPicPr>
            <a:picLocks noChangeAspect="1"/>
          </p:cNvPicPr>
          <p:nvPr/>
        </p:nvPicPr>
        <p:blipFill>
          <a:blip r:embed="rId2"/>
          <a:stretch>
            <a:fillRect/>
          </a:stretch>
        </p:blipFill>
        <p:spPr>
          <a:xfrm>
            <a:off x="5788317" y="675061"/>
            <a:ext cx="6403683" cy="2627842"/>
          </a:xfrm>
          <a:prstGeom prst="rect">
            <a:avLst/>
          </a:prstGeom>
        </p:spPr>
      </p:pic>
      <p:pic>
        <p:nvPicPr>
          <p:cNvPr id="9" name="Picture 8">
            <a:extLst>
              <a:ext uri="{FF2B5EF4-FFF2-40B4-BE49-F238E27FC236}">
                <a16:creationId xmlns:a16="http://schemas.microsoft.com/office/drawing/2014/main" id="{06D6688F-1E5A-ADE2-1F56-6E0EE09E5E1A}"/>
              </a:ext>
            </a:extLst>
          </p:cNvPr>
          <p:cNvPicPr>
            <a:picLocks noChangeAspect="1"/>
          </p:cNvPicPr>
          <p:nvPr/>
        </p:nvPicPr>
        <p:blipFill>
          <a:blip r:embed="rId3"/>
          <a:stretch>
            <a:fillRect/>
          </a:stretch>
        </p:blipFill>
        <p:spPr>
          <a:xfrm>
            <a:off x="5847250" y="3302904"/>
            <a:ext cx="6257567" cy="2856334"/>
          </a:xfrm>
          <a:prstGeom prst="rect">
            <a:avLst/>
          </a:prstGeom>
        </p:spPr>
      </p:pic>
    </p:spTree>
    <p:extLst>
      <p:ext uri="{BB962C8B-B14F-4D97-AF65-F5344CB8AC3E}">
        <p14:creationId xmlns:p14="http://schemas.microsoft.com/office/powerpoint/2010/main" val="5858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Land Rights</a:t>
            </a:r>
          </a:p>
        </p:txBody>
      </p:sp>
      <p:sp>
        <p:nvSpPr>
          <p:cNvPr id="5" name="Subtitle 4"/>
          <p:cNvSpPr>
            <a:spLocks noGrp="1"/>
          </p:cNvSpPr>
          <p:nvPr>
            <p:ph type="subTitle" idx="1"/>
          </p:nvPr>
        </p:nvSpPr>
        <p:spPr/>
        <p:txBody>
          <a:bodyPr/>
          <a:lstStyle/>
          <a:p>
            <a:r>
              <a:rPr lang="en-GB" dirty="0"/>
              <a:t>Wayleaves Appreciation </a:t>
            </a:r>
          </a:p>
        </p:txBody>
      </p:sp>
      <p:sp>
        <p:nvSpPr>
          <p:cNvPr id="6" name="Text Placeholder 5"/>
          <p:cNvSpPr>
            <a:spLocks noGrp="1"/>
          </p:cNvSpPr>
          <p:nvPr>
            <p:ph type="body" sz="quarter" idx="13"/>
          </p:nvPr>
        </p:nvSpPr>
        <p:spPr/>
        <p:txBody>
          <a:bodyPr/>
          <a:lstStyle/>
          <a:p>
            <a:r>
              <a:rPr lang="en-GB" dirty="0"/>
              <a:t>Josh Bradley</a:t>
            </a:r>
          </a:p>
        </p:txBody>
      </p:sp>
      <p:sp>
        <p:nvSpPr>
          <p:cNvPr id="7" name="Text Placeholder 6"/>
          <p:cNvSpPr>
            <a:spLocks noGrp="1"/>
          </p:cNvSpPr>
          <p:nvPr>
            <p:ph type="body" sz="quarter" idx="14"/>
          </p:nvPr>
        </p:nvSpPr>
        <p:spPr>
          <a:xfrm>
            <a:off x="472915" y="6100400"/>
            <a:ext cx="6771264" cy="336148"/>
          </a:xfrm>
        </p:spPr>
        <p:txBody>
          <a:bodyPr/>
          <a:lstStyle/>
          <a:p>
            <a:r>
              <a:rPr lang="en-GB" dirty="0"/>
              <a:t>Senior Wayleaves Officer – New Connections</a:t>
            </a:r>
          </a:p>
        </p:txBody>
      </p:sp>
      <p:sp>
        <p:nvSpPr>
          <p:cNvPr id="8" name="TextBox 7">
            <a:extLst>
              <a:ext uri="{FF2B5EF4-FFF2-40B4-BE49-F238E27FC236}">
                <a16:creationId xmlns:a16="http://schemas.microsoft.com/office/drawing/2014/main" id="{AA9276C8-219E-4896-BFD5-6EACFFA1EE0A}"/>
              </a:ext>
            </a:extLst>
          </p:cNvPr>
          <p:cNvSpPr txBox="1"/>
          <p:nvPr/>
        </p:nvSpPr>
        <p:spPr>
          <a:xfrm>
            <a:off x="383177" y="6427839"/>
            <a:ext cx="6096000" cy="338554"/>
          </a:xfrm>
          <a:prstGeom prst="rect">
            <a:avLst/>
          </a:prstGeom>
          <a:noFill/>
        </p:spPr>
        <p:txBody>
          <a:bodyPr wrap="square">
            <a:spAutoFit/>
          </a:bodyPr>
          <a:lstStyle/>
          <a:p>
            <a:fld id="{AEE2461F-B18F-4F1D-8EE9-99FCACAA27C9}" type="slidenum">
              <a:rPr lang="en-GB" sz="1600" b="1"/>
              <a:pPr/>
              <a:t>17</a:t>
            </a:fld>
            <a:endParaRPr lang="en-GB" sz="1600" b="1" dirty="0"/>
          </a:p>
        </p:txBody>
      </p:sp>
    </p:spTree>
    <p:extLst>
      <p:ext uri="{BB962C8B-B14F-4D97-AF65-F5344CB8AC3E}">
        <p14:creationId xmlns:p14="http://schemas.microsoft.com/office/powerpoint/2010/main" val="346443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3839DE-66FB-CF8E-8169-E186A8BB5878}"/>
              </a:ext>
            </a:extLst>
          </p:cNvPr>
          <p:cNvSpPr>
            <a:spLocks noGrp="1"/>
          </p:cNvSpPr>
          <p:nvPr>
            <p:ph type="sldNum" sz="quarter" idx="12"/>
          </p:nvPr>
        </p:nvSpPr>
        <p:spPr/>
        <p:txBody>
          <a:bodyPr/>
          <a:lstStyle/>
          <a:p>
            <a:fld id="{AEE2461F-B18F-4F1D-8EE9-99FCACAA27C9}" type="slidenum">
              <a:rPr lang="en-GB" smtClean="0"/>
              <a:t>18</a:t>
            </a:fld>
            <a:endParaRPr lang="en-GB" dirty="0"/>
          </a:p>
        </p:txBody>
      </p:sp>
      <p:sp>
        <p:nvSpPr>
          <p:cNvPr id="5" name="Title 4">
            <a:extLst>
              <a:ext uri="{FF2B5EF4-FFF2-40B4-BE49-F238E27FC236}">
                <a16:creationId xmlns:a16="http://schemas.microsoft.com/office/drawing/2014/main" id="{68FF0DDF-983D-0740-D99B-61B30B8AB0C2}"/>
              </a:ext>
            </a:extLst>
          </p:cNvPr>
          <p:cNvSpPr>
            <a:spLocks noGrp="1"/>
          </p:cNvSpPr>
          <p:nvPr>
            <p:ph type="title"/>
          </p:nvPr>
        </p:nvSpPr>
        <p:spPr/>
        <p:txBody>
          <a:bodyPr/>
          <a:lstStyle/>
          <a:p>
            <a:r>
              <a:rPr lang="en-GB" dirty="0"/>
              <a:t>Wayleaves Team</a:t>
            </a:r>
          </a:p>
        </p:txBody>
      </p:sp>
      <p:sp>
        <p:nvSpPr>
          <p:cNvPr id="10" name="Content Placeholder 2">
            <a:extLst>
              <a:ext uri="{FF2B5EF4-FFF2-40B4-BE49-F238E27FC236}">
                <a16:creationId xmlns:a16="http://schemas.microsoft.com/office/drawing/2014/main" id="{63B548DF-7A13-079C-E996-DB233A67208E}"/>
              </a:ext>
            </a:extLst>
          </p:cNvPr>
          <p:cNvSpPr>
            <a:spLocks noGrp="1"/>
          </p:cNvSpPr>
          <p:nvPr>
            <p:ph idx="1"/>
          </p:nvPr>
        </p:nvSpPr>
        <p:spPr>
          <a:xfrm>
            <a:off x="473075" y="1412201"/>
            <a:ext cx="5622925" cy="4652962"/>
          </a:xfrm>
        </p:spPr>
        <p:txBody>
          <a:bodyPr>
            <a:normAutofit/>
          </a:bodyPr>
          <a:lstStyle/>
          <a:p>
            <a:pPr marL="0" indent="0">
              <a:buNone/>
            </a:pPr>
            <a:endParaRPr lang="en-GB" sz="200" u="sng" dirty="0"/>
          </a:p>
          <a:p>
            <a:pPr lvl="1"/>
            <a:r>
              <a:rPr lang="en-GB" sz="1900" dirty="0"/>
              <a:t>Wayleaves Team Manager – Nick Oliver</a:t>
            </a:r>
          </a:p>
          <a:p>
            <a:pPr lvl="1"/>
            <a:r>
              <a:rPr lang="en-GB" sz="1900" dirty="0"/>
              <a:t>Senior Wayleaves Officer New Connections – Josh Bradley </a:t>
            </a:r>
          </a:p>
          <a:p>
            <a:pPr lvl="1"/>
            <a:r>
              <a:rPr lang="en-GB" sz="1900" dirty="0"/>
              <a:t>New Connections – Fifteen Wayleaves Surveyors and five Business Support Advisors covering both our licence areas</a:t>
            </a:r>
          </a:p>
          <a:p>
            <a:pPr lvl="1"/>
            <a:r>
              <a:rPr lang="en-GB" sz="1900" dirty="0"/>
              <a:t>Dedicated solicitors from external law firms dealing specifically with our legal work</a:t>
            </a:r>
          </a:p>
          <a:p>
            <a:pPr lvl="1"/>
            <a:r>
              <a:rPr lang="en-GB" sz="1900" dirty="0"/>
              <a:t>Dealing with customer funded diversions, </a:t>
            </a:r>
            <a:br>
              <a:rPr lang="en-GB" sz="1900" dirty="0"/>
            </a:br>
            <a:r>
              <a:rPr lang="en-GB" sz="1900" dirty="0"/>
              <a:t>other workstreams that look after EHV and </a:t>
            </a:r>
            <a:br>
              <a:rPr lang="en-GB" sz="1900" dirty="0"/>
            </a:br>
            <a:r>
              <a:rPr lang="en-GB" sz="1900" dirty="0"/>
              <a:t>non-customer funded connections</a:t>
            </a:r>
          </a:p>
          <a:p>
            <a:pPr lvl="1"/>
            <a:r>
              <a:rPr lang="en-GB" sz="1900" dirty="0"/>
              <a:t>Contact 0191 229 4604 or email </a:t>
            </a:r>
            <a:r>
              <a:rPr lang="en-GB" sz="1900" dirty="0">
                <a:hlinkClick r:id="rId2"/>
              </a:rPr>
              <a:t>wayleavesinstructions@northernpowergrid.com</a:t>
            </a:r>
            <a:r>
              <a:rPr lang="en-GB" sz="1900" dirty="0"/>
              <a:t> quoting your ENQ number</a:t>
            </a:r>
          </a:p>
        </p:txBody>
      </p:sp>
      <p:pic>
        <p:nvPicPr>
          <p:cNvPr id="2" name="Picture Placeholder 8" descr="A picture containing person, outdoor, person&#10;&#10;Description automatically generated">
            <a:extLst>
              <a:ext uri="{FF2B5EF4-FFF2-40B4-BE49-F238E27FC236}">
                <a16:creationId xmlns:a16="http://schemas.microsoft.com/office/drawing/2014/main" id="{E5894B77-7392-BB07-E6C7-3A12206AD00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6914" r="6914"/>
          <a:stretch>
            <a:fillRect/>
          </a:stretch>
        </p:blipFill>
        <p:spPr>
          <a:xfrm>
            <a:off x="6176963" y="1692275"/>
            <a:ext cx="5519737" cy="4270375"/>
          </a:xfrm>
        </p:spPr>
      </p:pic>
    </p:spTree>
    <p:extLst>
      <p:ext uri="{BB962C8B-B14F-4D97-AF65-F5344CB8AC3E}">
        <p14:creationId xmlns:p14="http://schemas.microsoft.com/office/powerpoint/2010/main" val="305057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059FF3-3F78-FC9B-2C3D-71E184C2CAC4}"/>
              </a:ext>
            </a:extLst>
          </p:cNvPr>
          <p:cNvSpPr>
            <a:spLocks noGrp="1"/>
          </p:cNvSpPr>
          <p:nvPr>
            <p:ph type="sldNum" sz="quarter" idx="12"/>
          </p:nvPr>
        </p:nvSpPr>
        <p:spPr/>
        <p:txBody>
          <a:bodyPr/>
          <a:lstStyle/>
          <a:p>
            <a:fld id="{AEE2461F-B18F-4F1D-8EE9-99FCACAA27C9}" type="slidenum">
              <a:rPr lang="en-GB" smtClean="0"/>
              <a:t>19</a:t>
            </a:fld>
            <a:endParaRPr lang="en-GB" dirty="0"/>
          </a:p>
        </p:txBody>
      </p:sp>
      <p:pic>
        <p:nvPicPr>
          <p:cNvPr id="26" name="Picture Placeholder 25" descr="A picture containing person, outdoor&#10;&#10;Description automatically generated">
            <a:extLst>
              <a:ext uri="{FF2B5EF4-FFF2-40B4-BE49-F238E27FC236}">
                <a16:creationId xmlns:a16="http://schemas.microsoft.com/office/drawing/2014/main" id="{FD6B68BC-E031-61F9-2DD6-94484DFD755F}"/>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7449" r="7449"/>
          <a:stretch>
            <a:fillRect/>
          </a:stretch>
        </p:blipFill>
        <p:spPr/>
      </p:pic>
      <p:sp>
        <p:nvSpPr>
          <p:cNvPr id="27" name="Content Placeholder 3">
            <a:extLst>
              <a:ext uri="{FF2B5EF4-FFF2-40B4-BE49-F238E27FC236}">
                <a16:creationId xmlns:a16="http://schemas.microsoft.com/office/drawing/2014/main" id="{E5EB9AF2-9C43-7B08-85A0-C7E9440D04FD}"/>
              </a:ext>
            </a:extLst>
          </p:cNvPr>
          <p:cNvSpPr txBox="1">
            <a:spLocks/>
          </p:cNvSpPr>
          <p:nvPr/>
        </p:nvSpPr>
        <p:spPr>
          <a:xfrm>
            <a:off x="426337" y="1389359"/>
            <a:ext cx="5546602" cy="5157563"/>
          </a:xfrm>
          <a:prstGeom prst="rect">
            <a:avLst/>
          </a:prstGeom>
        </p:spPr>
        <p:txBody>
          <a:bodyPr>
            <a:normAutofit/>
          </a:bodyPr>
          <a:lstStyle>
            <a:lvl1pPr marL="273050" indent="-273050"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1pPr>
            <a:lvl2pPr marL="6223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Bree Rg" panose="02000503000000020004" pitchFamily="50" charset="0"/>
              <a:buNone/>
            </a:pPr>
            <a:endParaRPr lang="en-GB" sz="2000" dirty="0"/>
          </a:p>
          <a:p>
            <a:pPr>
              <a:spcAft>
                <a:spcPts val="600"/>
              </a:spcAft>
            </a:pPr>
            <a:r>
              <a:rPr lang="en-GB" sz="1800" dirty="0"/>
              <a:t>The term ‘Land Rights’ is used as a collective term to cover the acquisition of property rights, such as Freehold and Leasehold interests, Easements or Wayleaves, as well as consultations and statutory consents that may </a:t>
            </a:r>
            <a:br>
              <a:rPr lang="en-GB" sz="1800" dirty="0"/>
            </a:br>
            <a:r>
              <a:rPr lang="en-GB" sz="1800" dirty="0"/>
              <a:t>be required before any connection equipment </a:t>
            </a:r>
            <a:br>
              <a:rPr lang="en-GB" sz="1800" dirty="0"/>
            </a:br>
            <a:r>
              <a:rPr lang="en-GB" sz="1800" dirty="0"/>
              <a:t>can be installed</a:t>
            </a:r>
            <a:endParaRPr lang="en-US" sz="1800" dirty="0"/>
          </a:p>
          <a:p>
            <a:pPr>
              <a:spcAft>
                <a:spcPts val="600"/>
              </a:spcAft>
            </a:pPr>
            <a:r>
              <a:rPr lang="en-GB" sz="1800" dirty="0"/>
              <a:t>The DNO (Northern Powergrid) cannot install or utilise equipment required for a connection to our electricity distribution network without the consent of the landowners and occupiers of any land affected by the work. This is a requirement of the Electricity Act 1989</a:t>
            </a:r>
          </a:p>
          <a:p>
            <a:pPr>
              <a:spcAft>
                <a:spcPts val="600"/>
              </a:spcAft>
            </a:pPr>
            <a:endParaRPr lang="en-US" sz="1800" dirty="0"/>
          </a:p>
        </p:txBody>
      </p:sp>
      <p:sp>
        <p:nvSpPr>
          <p:cNvPr id="2" name="Title 2">
            <a:extLst>
              <a:ext uri="{FF2B5EF4-FFF2-40B4-BE49-F238E27FC236}">
                <a16:creationId xmlns:a16="http://schemas.microsoft.com/office/drawing/2014/main" id="{DDA60EC1-2F13-17B7-550D-92B8E044E4B9}"/>
              </a:ext>
            </a:extLst>
          </p:cNvPr>
          <p:cNvSpPr>
            <a:spLocks noGrp="1"/>
          </p:cNvSpPr>
          <p:nvPr>
            <p:ph type="title"/>
          </p:nvPr>
        </p:nvSpPr>
        <p:spPr>
          <a:xfrm>
            <a:off x="450850" y="422275"/>
            <a:ext cx="11245850" cy="1269625"/>
          </a:xfrm>
        </p:spPr>
        <p:txBody>
          <a:bodyPr/>
          <a:lstStyle/>
          <a:p>
            <a:r>
              <a:rPr lang="en-GB" dirty="0"/>
              <a:t>What are Land Rights and why are they needed?</a:t>
            </a:r>
          </a:p>
        </p:txBody>
      </p:sp>
      <p:pic>
        <p:nvPicPr>
          <p:cNvPr id="14" name="Picture Placeholder 13" descr="A group of firefighters in a field&#10;&#10;Description automatically generated with low confidence">
            <a:extLst>
              <a:ext uri="{FF2B5EF4-FFF2-40B4-BE49-F238E27FC236}">
                <a16:creationId xmlns:a16="http://schemas.microsoft.com/office/drawing/2014/main" id="{7F2099AE-09A3-8DD9-47D5-0E3BCA3C577B}"/>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3551" b="3551"/>
          <a:stretch>
            <a:fillRect/>
          </a:stretch>
        </p:blipFill>
        <p:spPr/>
      </p:pic>
      <p:pic>
        <p:nvPicPr>
          <p:cNvPr id="10" name="Picture Placeholder 9" descr="A picture containing sky, outdoor, railroad, day&#10;&#10;Description automatically generated">
            <a:extLst>
              <a:ext uri="{FF2B5EF4-FFF2-40B4-BE49-F238E27FC236}">
                <a16:creationId xmlns:a16="http://schemas.microsoft.com/office/drawing/2014/main" id="{768BE3F7-9286-A49C-ED07-D2327C693489}"/>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7165" r="7165"/>
          <a:stretch>
            <a:fillRect/>
          </a:stretch>
        </p:blipFill>
        <p:spPr/>
      </p:pic>
      <p:pic>
        <p:nvPicPr>
          <p:cNvPr id="12" name="Picture Placeholder 11" descr="Construction workers at a construction site&#10;&#10;Description automatically generated with low confidence">
            <a:extLst>
              <a:ext uri="{FF2B5EF4-FFF2-40B4-BE49-F238E27FC236}">
                <a16:creationId xmlns:a16="http://schemas.microsoft.com/office/drawing/2014/main" id="{85C38574-6772-55BC-3937-183602A668D2}"/>
              </a:ext>
            </a:extLst>
          </p:cNvPr>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l="5890" r="5890"/>
          <a:stretch>
            <a:fillRect/>
          </a:stretch>
        </p:blipFill>
        <p:spPr/>
      </p:pic>
    </p:spTree>
    <p:extLst>
      <p:ext uri="{BB962C8B-B14F-4D97-AF65-F5344CB8AC3E}">
        <p14:creationId xmlns:p14="http://schemas.microsoft.com/office/powerpoint/2010/main" val="18120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4DAB-2628-8A55-4853-9674F26EF3ED}"/>
              </a:ext>
            </a:extLst>
          </p:cNvPr>
          <p:cNvSpPr>
            <a:spLocks noGrp="1"/>
          </p:cNvSpPr>
          <p:nvPr>
            <p:ph type="ctrTitle"/>
          </p:nvPr>
        </p:nvSpPr>
        <p:spPr/>
        <p:txBody>
          <a:bodyPr/>
          <a:lstStyle/>
          <a:p>
            <a:r>
              <a:rPr lang="en-GB" dirty="0"/>
              <a:t>Welcome and Overview </a:t>
            </a:r>
          </a:p>
        </p:txBody>
      </p:sp>
      <p:sp>
        <p:nvSpPr>
          <p:cNvPr id="3" name="Slide Number Placeholder 2">
            <a:extLst>
              <a:ext uri="{FF2B5EF4-FFF2-40B4-BE49-F238E27FC236}">
                <a16:creationId xmlns:a16="http://schemas.microsoft.com/office/drawing/2014/main" id="{358E64EA-59AE-F36A-ABBB-ACC03498A995}"/>
              </a:ext>
            </a:extLst>
          </p:cNvPr>
          <p:cNvSpPr>
            <a:spLocks noGrp="1"/>
          </p:cNvSpPr>
          <p:nvPr>
            <p:ph type="sldNum" sz="quarter" idx="12"/>
          </p:nvPr>
        </p:nvSpPr>
        <p:spPr/>
        <p:txBody>
          <a:bodyPr/>
          <a:lstStyle/>
          <a:p>
            <a:fld id="{AEE2461F-B18F-4F1D-8EE9-99FCACAA27C9}" type="slidenum">
              <a:rPr lang="en-GB" smtClean="0"/>
              <a:pPr/>
              <a:t>2</a:t>
            </a:fld>
            <a:endParaRPr lang="en-GB" dirty="0"/>
          </a:p>
        </p:txBody>
      </p:sp>
      <p:sp>
        <p:nvSpPr>
          <p:cNvPr id="4" name="Subtitle 3">
            <a:extLst>
              <a:ext uri="{FF2B5EF4-FFF2-40B4-BE49-F238E27FC236}">
                <a16:creationId xmlns:a16="http://schemas.microsoft.com/office/drawing/2014/main" id="{21E1328B-AABD-ED96-C6F6-ACC0D9CFE842}"/>
              </a:ext>
            </a:extLst>
          </p:cNvPr>
          <p:cNvSpPr>
            <a:spLocks noGrp="1"/>
          </p:cNvSpPr>
          <p:nvPr>
            <p:ph type="subTitle" idx="1"/>
          </p:nvPr>
        </p:nvSpPr>
        <p:spPr/>
        <p:txBody>
          <a:bodyPr/>
          <a:lstStyle/>
          <a:p>
            <a:r>
              <a:rPr lang="en-GB" dirty="0"/>
              <a:t> </a:t>
            </a:r>
          </a:p>
        </p:txBody>
      </p:sp>
      <p:sp>
        <p:nvSpPr>
          <p:cNvPr id="5" name="Text Placeholder 4">
            <a:extLst>
              <a:ext uri="{FF2B5EF4-FFF2-40B4-BE49-F238E27FC236}">
                <a16:creationId xmlns:a16="http://schemas.microsoft.com/office/drawing/2014/main" id="{8B533AF3-B994-162F-6EF1-1D0E50450B02}"/>
              </a:ext>
            </a:extLst>
          </p:cNvPr>
          <p:cNvSpPr>
            <a:spLocks noGrp="1"/>
          </p:cNvSpPr>
          <p:nvPr>
            <p:ph type="body" sz="quarter" idx="13"/>
          </p:nvPr>
        </p:nvSpPr>
        <p:spPr/>
        <p:txBody>
          <a:bodyPr/>
          <a:lstStyle/>
          <a:p>
            <a:r>
              <a:rPr lang="en-GB" dirty="0"/>
              <a:t>Phil Jagger </a:t>
            </a:r>
          </a:p>
        </p:txBody>
      </p:sp>
      <p:sp>
        <p:nvSpPr>
          <p:cNvPr id="6" name="Text Placeholder 5">
            <a:extLst>
              <a:ext uri="{FF2B5EF4-FFF2-40B4-BE49-F238E27FC236}">
                <a16:creationId xmlns:a16="http://schemas.microsoft.com/office/drawing/2014/main" id="{7F73802F-A1C6-CCB3-E2AB-8A98427F42A4}"/>
              </a:ext>
            </a:extLst>
          </p:cNvPr>
          <p:cNvSpPr>
            <a:spLocks noGrp="1"/>
          </p:cNvSpPr>
          <p:nvPr>
            <p:ph type="body" sz="quarter" idx="14"/>
          </p:nvPr>
        </p:nvSpPr>
        <p:spPr/>
        <p:txBody>
          <a:bodyPr/>
          <a:lstStyle/>
          <a:p>
            <a:r>
              <a:rPr lang="en-GB" dirty="0"/>
              <a:t>System Design Manager</a:t>
            </a:r>
          </a:p>
        </p:txBody>
      </p:sp>
    </p:spTree>
    <p:extLst>
      <p:ext uri="{BB962C8B-B14F-4D97-AF65-F5344CB8AC3E}">
        <p14:creationId xmlns:p14="http://schemas.microsoft.com/office/powerpoint/2010/main" val="71756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274B-8E77-7FDD-B738-B84D276D4F9D}"/>
              </a:ext>
            </a:extLst>
          </p:cNvPr>
          <p:cNvSpPr>
            <a:spLocks noGrp="1"/>
          </p:cNvSpPr>
          <p:nvPr>
            <p:ph type="title"/>
          </p:nvPr>
        </p:nvSpPr>
        <p:spPr/>
        <p:txBody>
          <a:bodyPr/>
          <a:lstStyle/>
          <a:p>
            <a:r>
              <a:rPr lang="en-GB" dirty="0"/>
              <a:t>Types of Agreements – O/H lines and U/G cables</a:t>
            </a:r>
          </a:p>
        </p:txBody>
      </p:sp>
      <p:sp>
        <p:nvSpPr>
          <p:cNvPr id="3" name="Content Placeholder 2">
            <a:extLst>
              <a:ext uri="{FF2B5EF4-FFF2-40B4-BE49-F238E27FC236}">
                <a16:creationId xmlns:a16="http://schemas.microsoft.com/office/drawing/2014/main" id="{CAAA03AF-BC71-9406-992D-4227610805E7}"/>
              </a:ext>
            </a:extLst>
          </p:cNvPr>
          <p:cNvSpPr>
            <a:spLocks noGrp="1"/>
          </p:cNvSpPr>
          <p:nvPr>
            <p:ph idx="1"/>
          </p:nvPr>
        </p:nvSpPr>
        <p:spPr>
          <a:xfrm>
            <a:off x="448480" y="1176989"/>
            <a:ext cx="11251826" cy="4491038"/>
          </a:xfrm>
        </p:spPr>
        <p:txBody>
          <a:bodyPr/>
          <a:lstStyle/>
          <a:p>
            <a:pPr marL="0" indent="0">
              <a:buNone/>
            </a:pPr>
            <a:r>
              <a:rPr lang="en-GB" u="sng" dirty="0"/>
              <a:t>Easements</a:t>
            </a:r>
          </a:p>
          <a:p>
            <a:pPr marL="0" indent="0">
              <a:buNone/>
            </a:pPr>
            <a:endParaRPr lang="en-GB" sz="100" u="sng" dirty="0"/>
          </a:p>
          <a:p>
            <a:pPr lvl="1">
              <a:spcBef>
                <a:spcPts val="600"/>
              </a:spcBef>
            </a:pPr>
            <a:r>
              <a:rPr lang="en-GB" sz="1800" dirty="0"/>
              <a:t>Documents executed as Deeds (Deed of Grant of Easement)</a:t>
            </a:r>
          </a:p>
          <a:p>
            <a:pPr lvl="1">
              <a:spcBef>
                <a:spcPts val="600"/>
              </a:spcBef>
            </a:pPr>
            <a:r>
              <a:rPr lang="en-GB" sz="1800" dirty="0"/>
              <a:t>A deed is a permanent right (may be for fixed term)</a:t>
            </a:r>
          </a:p>
          <a:p>
            <a:pPr lvl="1">
              <a:spcBef>
                <a:spcPts val="600"/>
              </a:spcBef>
            </a:pPr>
            <a:r>
              <a:rPr lang="en-GB" sz="1800" dirty="0"/>
              <a:t>Can take 3-4 months to complete and needs solicitors to be involved</a:t>
            </a:r>
          </a:p>
          <a:p>
            <a:pPr lvl="1">
              <a:spcBef>
                <a:spcPts val="600"/>
              </a:spcBef>
            </a:pPr>
            <a:r>
              <a:rPr lang="en-GB" sz="1800" dirty="0"/>
              <a:t>Typically completed for the development site but occasionally third party easements may be required</a:t>
            </a:r>
          </a:p>
          <a:p>
            <a:pPr lvl="1"/>
            <a:endParaRPr lang="en-GB" dirty="0"/>
          </a:p>
        </p:txBody>
      </p:sp>
      <p:sp>
        <p:nvSpPr>
          <p:cNvPr id="4" name="Slide Number Placeholder 3">
            <a:extLst>
              <a:ext uri="{FF2B5EF4-FFF2-40B4-BE49-F238E27FC236}">
                <a16:creationId xmlns:a16="http://schemas.microsoft.com/office/drawing/2014/main" id="{9203A871-7AF2-C332-9792-76D89830A712}"/>
              </a:ext>
            </a:extLst>
          </p:cNvPr>
          <p:cNvSpPr>
            <a:spLocks noGrp="1"/>
          </p:cNvSpPr>
          <p:nvPr>
            <p:ph type="sldNum" sz="quarter" idx="12"/>
          </p:nvPr>
        </p:nvSpPr>
        <p:spPr/>
        <p:txBody>
          <a:bodyPr/>
          <a:lstStyle/>
          <a:p>
            <a:fld id="{AEE2461F-B18F-4F1D-8EE9-99FCACAA27C9}" type="slidenum">
              <a:rPr lang="en-GB" smtClean="0"/>
              <a:t>20</a:t>
            </a:fld>
            <a:endParaRPr lang="en-GB" dirty="0"/>
          </a:p>
        </p:txBody>
      </p:sp>
      <p:sp>
        <p:nvSpPr>
          <p:cNvPr id="5" name="Content Placeholder 2">
            <a:extLst>
              <a:ext uri="{FF2B5EF4-FFF2-40B4-BE49-F238E27FC236}">
                <a16:creationId xmlns:a16="http://schemas.microsoft.com/office/drawing/2014/main" id="{5C193761-190E-78A7-9B17-786B56F934D1}"/>
              </a:ext>
            </a:extLst>
          </p:cNvPr>
          <p:cNvSpPr txBox="1">
            <a:spLocks/>
          </p:cNvSpPr>
          <p:nvPr/>
        </p:nvSpPr>
        <p:spPr>
          <a:xfrm>
            <a:off x="491694" y="3369254"/>
            <a:ext cx="11251826" cy="4491038"/>
          </a:xfrm>
          <a:prstGeom prst="rect">
            <a:avLst/>
          </a:prstGeom>
        </p:spPr>
        <p:txBody>
          <a:bodyPr vert="horz" lIns="0" tIns="0" rIns="0" bIns="0" rtlCol="0">
            <a:normAutofit/>
          </a:bodyPr>
          <a:lstStyle>
            <a:lvl1pPr marL="273050" indent="-273050"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1pPr>
            <a:lvl2pPr marL="6223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Bree Rg" panose="02000503000000020004" pitchFamily="50" charset="0"/>
              <a:buNone/>
            </a:pPr>
            <a:r>
              <a:rPr lang="en-GB" u="sng" dirty="0"/>
              <a:t>Wayleaves</a:t>
            </a:r>
          </a:p>
          <a:p>
            <a:pPr marL="0" indent="0">
              <a:buFont typeface="Bree Rg" panose="02000503000000020004" pitchFamily="50" charset="0"/>
              <a:buNone/>
            </a:pPr>
            <a:endParaRPr lang="en-GB" sz="600" u="sng" dirty="0"/>
          </a:p>
          <a:p>
            <a:pPr lvl="1">
              <a:spcBef>
                <a:spcPts val="600"/>
              </a:spcBef>
            </a:pPr>
            <a:r>
              <a:rPr lang="en-GB" sz="1800" dirty="0"/>
              <a:t>A wayleave is a personal licence (i.e. it doesn’t ‘run’ with the land)</a:t>
            </a:r>
          </a:p>
          <a:p>
            <a:pPr lvl="1">
              <a:spcBef>
                <a:spcPts val="600"/>
              </a:spcBef>
            </a:pPr>
            <a:r>
              <a:rPr lang="en-GB" sz="1800" dirty="0"/>
              <a:t>Wayleaves can be terminated</a:t>
            </a:r>
          </a:p>
          <a:p>
            <a:pPr lvl="1">
              <a:spcBef>
                <a:spcPts val="600"/>
              </a:spcBef>
            </a:pPr>
            <a:r>
              <a:rPr lang="en-GB" sz="1800" dirty="0"/>
              <a:t>Consent required from owner and occupier</a:t>
            </a:r>
          </a:p>
          <a:p>
            <a:pPr lvl="1">
              <a:spcBef>
                <a:spcPts val="600"/>
              </a:spcBef>
            </a:pPr>
            <a:r>
              <a:rPr lang="en-GB" sz="1800" dirty="0"/>
              <a:t>Used to cover apparatus through third party land</a:t>
            </a:r>
          </a:p>
          <a:p>
            <a:pPr lvl="1">
              <a:spcBef>
                <a:spcPts val="600"/>
              </a:spcBef>
            </a:pPr>
            <a:r>
              <a:rPr lang="en-GB" sz="1800" dirty="0"/>
              <a:t>Can be protracted as the third party has no interest in the scheme</a:t>
            </a:r>
          </a:p>
          <a:p>
            <a:pPr lvl="1">
              <a:spcBef>
                <a:spcPts val="600"/>
              </a:spcBef>
            </a:pPr>
            <a:r>
              <a:rPr lang="en-GB" sz="1800" dirty="0"/>
              <a:t>Difficult to provide timescales as third party consents are outside of our control, can be days or months</a:t>
            </a:r>
          </a:p>
          <a:p>
            <a:pPr lvl="1"/>
            <a:endParaRPr lang="en-GB" dirty="0"/>
          </a:p>
        </p:txBody>
      </p:sp>
    </p:spTree>
    <p:extLst>
      <p:ext uri="{BB962C8B-B14F-4D97-AF65-F5344CB8AC3E}">
        <p14:creationId xmlns:p14="http://schemas.microsoft.com/office/powerpoint/2010/main" val="82155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274B-8E77-7FDD-B738-B84D276D4F9D}"/>
              </a:ext>
            </a:extLst>
          </p:cNvPr>
          <p:cNvSpPr>
            <a:spLocks noGrp="1"/>
          </p:cNvSpPr>
          <p:nvPr>
            <p:ph type="title"/>
          </p:nvPr>
        </p:nvSpPr>
        <p:spPr/>
        <p:txBody>
          <a:bodyPr/>
          <a:lstStyle/>
          <a:p>
            <a:r>
              <a:rPr lang="en-GB" dirty="0"/>
              <a:t>Types of Agreements – Substations</a:t>
            </a:r>
          </a:p>
        </p:txBody>
      </p:sp>
      <p:sp>
        <p:nvSpPr>
          <p:cNvPr id="3" name="Content Placeholder 2">
            <a:extLst>
              <a:ext uri="{FF2B5EF4-FFF2-40B4-BE49-F238E27FC236}">
                <a16:creationId xmlns:a16="http://schemas.microsoft.com/office/drawing/2014/main" id="{CAAA03AF-BC71-9406-992D-4227610805E7}"/>
              </a:ext>
            </a:extLst>
          </p:cNvPr>
          <p:cNvSpPr>
            <a:spLocks noGrp="1"/>
          </p:cNvSpPr>
          <p:nvPr>
            <p:ph idx="1"/>
          </p:nvPr>
        </p:nvSpPr>
        <p:spPr>
          <a:xfrm>
            <a:off x="448480" y="1256891"/>
            <a:ext cx="11251826" cy="4491038"/>
          </a:xfrm>
        </p:spPr>
        <p:txBody>
          <a:bodyPr/>
          <a:lstStyle/>
          <a:p>
            <a:pPr marL="0" indent="0">
              <a:buNone/>
            </a:pPr>
            <a:r>
              <a:rPr lang="en-GB" u="sng" dirty="0"/>
              <a:t>Lease</a:t>
            </a:r>
          </a:p>
          <a:p>
            <a:pPr lvl="1"/>
            <a:r>
              <a:rPr lang="en-GB" sz="1800" dirty="0"/>
              <a:t>Legal document completed by solicitors for substation sites.</a:t>
            </a:r>
          </a:p>
          <a:p>
            <a:pPr lvl="1"/>
            <a:r>
              <a:rPr lang="en-GB" sz="1800" dirty="0"/>
              <a:t>Normal term of the Lease is 60 years+</a:t>
            </a:r>
          </a:p>
          <a:p>
            <a:pPr lvl="1"/>
            <a:r>
              <a:rPr lang="en-GB" sz="1800" dirty="0"/>
              <a:t>Typically completed for industrial/commercial developments</a:t>
            </a:r>
          </a:p>
          <a:p>
            <a:pPr lvl="1"/>
            <a:r>
              <a:rPr lang="en-GB" sz="1800" dirty="0"/>
              <a:t>Lease of rights for integral parts of buildings</a:t>
            </a:r>
          </a:p>
          <a:p>
            <a:pPr lvl="1"/>
            <a:r>
              <a:rPr lang="en-GB" sz="1800" dirty="0"/>
              <a:t>Would contain rights for access and cables</a:t>
            </a:r>
          </a:p>
        </p:txBody>
      </p:sp>
      <p:sp>
        <p:nvSpPr>
          <p:cNvPr id="4" name="Slide Number Placeholder 3">
            <a:extLst>
              <a:ext uri="{FF2B5EF4-FFF2-40B4-BE49-F238E27FC236}">
                <a16:creationId xmlns:a16="http://schemas.microsoft.com/office/drawing/2014/main" id="{9203A871-7AF2-C332-9792-76D89830A71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E2461F-B18F-4F1D-8EE9-99FCACAA27C9}" type="slidenum">
              <a:rPr kumimoji="0" lang="en-GB" sz="16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5C193761-190E-78A7-9B17-786B56F934D1}"/>
              </a:ext>
            </a:extLst>
          </p:cNvPr>
          <p:cNvSpPr txBox="1">
            <a:spLocks/>
          </p:cNvSpPr>
          <p:nvPr/>
        </p:nvSpPr>
        <p:spPr>
          <a:xfrm>
            <a:off x="491694" y="3946294"/>
            <a:ext cx="11251826" cy="4491038"/>
          </a:xfrm>
          <a:prstGeom prst="rect">
            <a:avLst/>
          </a:prstGeom>
        </p:spPr>
        <p:txBody>
          <a:bodyPr vert="horz" lIns="0" tIns="0" rIns="0" bIns="0" rtlCol="0">
            <a:normAutofit/>
          </a:bodyPr>
          <a:lstStyle>
            <a:lvl1pPr marL="273050" indent="-273050"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1pPr>
            <a:lvl2pPr marL="6223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AB1236"/>
              </a:buClr>
              <a:buSzTx/>
              <a:buFont typeface="Bree Rg" panose="02000503000000020004" pitchFamily="50" charset="0"/>
              <a:buNone/>
              <a:tabLst/>
              <a:defRPr/>
            </a:pPr>
            <a:r>
              <a:rPr kumimoji="0" lang="en-GB" sz="2200" i="0" u="sng" strike="noStrike" kern="1200" cap="none" spc="0" normalizeH="0" baseline="0" noProof="0" dirty="0">
                <a:ln>
                  <a:noFill/>
                </a:ln>
                <a:solidFill>
                  <a:prstClr val="black"/>
                </a:solidFill>
                <a:effectLst/>
                <a:uLnTx/>
                <a:uFillTx/>
                <a:latin typeface="Arial"/>
                <a:ea typeface="+mn-ea"/>
                <a:cs typeface="+mn-cs"/>
              </a:rPr>
              <a:t>Freehold Transfer</a:t>
            </a:r>
          </a:p>
          <a:p>
            <a:pPr marL="622300" marR="0" lvl="1" indent="-261938" algn="l" defTabSz="914400" rtl="0" eaLnBrk="1" fontAlgn="auto" latinLnBrk="0" hangingPunct="1">
              <a:lnSpc>
                <a:spcPct val="90000"/>
              </a:lnSpc>
              <a:spcBef>
                <a:spcPts val="1200"/>
              </a:spcBef>
              <a:spcAft>
                <a:spcPts val="0"/>
              </a:spcAft>
              <a:buClr>
                <a:srgbClr val="AB1236"/>
              </a:buClr>
              <a:buSzTx/>
              <a:buFont typeface="Bree Rg" panose="02000503000000020004" pitchFamily="50"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Legal document completed by solicitors for substation sites.</a:t>
            </a:r>
          </a:p>
          <a:p>
            <a:pPr marL="622300" marR="0" lvl="1" indent="-261938" algn="l" defTabSz="914400" rtl="0" eaLnBrk="1" fontAlgn="auto" latinLnBrk="0" hangingPunct="1">
              <a:lnSpc>
                <a:spcPct val="90000"/>
              </a:lnSpc>
              <a:spcBef>
                <a:spcPts val="1200"/>
              </a:spcBef>
              <a:spcAft>
                <a:spcPts val="0"/>
              </a:spcAft>
              <a:buClr>
                <a:srgbClr val="AB1236"/>
              </a:buClr>
              <a:buSzTx/>
              <a:buFont typeface="Bree Rg" panose="02000503000000020004" pitchFamily="50"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Permanent interest in the land - owned by NPg</a:t>
            </a:r>
          </a:p>
          <a:p>
            <a:pPr marL="622300" marR="0" lvl="1" indent="-261938" algn="l" defTabSz="914400" rtl="0" eaLnBrk="1" fontAlgn="auto" latinLnBrk="0" hangingPunct="1">
              <a:lnSpc>
                <a:spcPct val="90000"/>
              </a:lnSpc>
              <a:spcBef>
                <a:spcPts val="1200"/>
              </a:spcBef>
              <a:spcAft>
                <a:spcPts val="0"/>
              </a:spcAft>
              <a:buClr>
                <a:srgbClr val="AB1236"/>
              </a:buClr>
              <a:buSzTx/>
              <a:buFont typeface="Bree Rg" panose="02000503000000020004" pitchFamily="50"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Typically completed for housing developments</a:t>
            </a:r>
          </a:p>
          <a:p>
            <a:pPr marL="622300" marR="0" lvl="1" indent="-261938" algn="l" defTabSz="914400" rtl="0" eaLnBrk="1" fontAlgn="auto" latinLnBrk="0" hangingPunct="1">
              <a:lnSpc>
                <a:spcPct val="90000"/>
              </a:lnSpc>
              <a:spcBef>
                <a:spcPts val="1200"/>
              </a:spcBef>
              <a:spcAft>
                <a:spcPts val="0"/>
              </a:spcAft>
              <a:buClr>
                <a:srgbClr val="AB1236"/>
              </a:buClr>
              <a:buSzTx/>
              <a:buFont typeface="Bree Rg" panose="02000503000000020004" pitchFamily="50"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Would contain rights for access and cables</a:t>
            </a:r>
            <a:endParaRPr kumimoji="0" lang="en-GB" sz="22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2">
            <a:extLst>
              <a:ext uri="{FF2B5EF4-FFF2-40B4-BE49-F238E27FC236}">
                <a16:creationId xmlns:a16="http://schemas.microsoft.com/office/drawing/2014/main" id="{40330B0A-5DE0-3B18-DC88-9E474F4CA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208" y="1466066"/>
            <a:ext cx="2110633" cy="442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274B-8E77-7FDD-B738-B84D276D4F9D}"/>
              </a:ext>
            </a:extLst>
          </p:cNvPr>
          <p:cNvSpPr>
            <a:spLocks noGrp="1"/>
          </p:cNvSpPr>
          <p:nvPr>
            <p:ph type="title"/>
          </p:nvPr>
        </p:nvSpPr>
        <p:spPr/>
        <p:txBody>
          <a:bodyPr/>
          <a:lstStyle/>
          <a:p>
            <a:r>
              <a:rPr lang="en-GB" dirty="0"/>
              <a:t>Other Statutory Consents and Permissions</a:t>
            </a:r>
            <a:endParaRPr lang="en-GB" dirty="0">
              <a:solidFill>
                <a:schemeClr val="tx1"/>
              </a:solidFill>
            </a:endParaRPr>
          </a:p>
        </p:txBody>
      </p:sp>
      <p:sp>
        <p:nvSpPr>
          <p:cNvPr id="3" name="Content Placeholder 2">
            <a:extLst>
              <a:ext uri="{FF2B5EF4-FFF2-40B4-BE49-F238E27FC236}">
                <a16:creationId xmlns:a16="http://schemas.microsoft.com/office/drawing/2014/main" id="{CAAA03AF-BC71-9406-992D-4227610805E7}"/>
              </a:ext>
            </a:extLst>
          </p:cNvPr>
          <p:cNvSpPr>
            <a:spLocks noGrp="1"/>
          </p:cNvSpPr>
          <p:nvPr>
            <p:ph idx="1"/>
          </p:nvPr>
        </p:nvSpPr>
        <p:spPr>
          <a:xfrm>
            <a:off x="448480" y="1665260"/>
            <a:ext cx="11251826" cy="4491038"/>
          </a:xfrm>
        </p:spPr>
        <p:txBody>
          <a:bodyPr/>
          <a:lstStyle/>
          <a:p>
            <a:pPr marL="0" indent="0">
              <a:buNone/>
            </a:pPr>
            <a:r>
              <a:rPr lang="en-GB" u="sng" dirty="0"/>
              <a:t>O/H Lines </a:t>
            </a:r>
          </a:p>
          <a:p>
            <a:pPr lvl="1"/>
            <a:r>
              <a:rPr lang="en-GB" sz="1800" dirty="0"/>
              <a:t>Development consent is required from LPA for minor alterations  covered under The Overhead Lines (Exemption) Regulations 2009.</a:t>
            </a:r>
          </a:p>
          <a:p>
            <a:pPr lvl="1"/>
            <a:r>
              <a:rPr lang="en-GB" sz="1800" dirty="0"/>
              <a:t>For more significant changes to the overhead network, full planning consent for overhead lines is required under Section 37 of the Electricity Act 1989 from BEIS – </a:t>
            </a:r>
            <a:r>
              <a:rPr lang="en-GB" sz="1800" b="1" u="sng" dirty="0"/>
              <a:t>this can only be done by the DNO</a:t>
            </a:r>
          </a:p>
        </p:txBody>
      </p:sp>
      <p:sp>
        <p:nvSpPr>
          <p:cNvPr id="4" name="Slide Number Placeholder 3">
            <a:extLst>
              <a:ext uri="{FF2B5EF4-FFF2-40B4-BE49-F238E27FC236}">
                <a16:creationId xmlns:a16="http://schemas.microsoft.com/office/drawing/2014/main" id="{9203A871-7AF2-C332-9792-76D89830A71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E2461F-B18F-4F1D-8EE9-99FCACAA27C9}" type="slidenum">
              <a:rPr kumimoji="0" lang="en-GB" sz="16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5C193761-190E-78A7-9B17-786B56F934D1}"/>
              </a:ext>
            </a:extLst>
          </p:cNvPr>
          <p:cNvSpPr txBox="1">
            <a:spLocks/>
          </p:cNvSpPr>
          <p:nvPr/>
        </p:nvSpPr>
        <p:spPr>
          <a:xfrm>
            <a:off x="491694" y="3564559"/>
            <a:ext cx="11251826" cy="4491038"/>
          </a:xfrm>
          <a:prstGeom prst="rect">
            <a:avLst/>
          </a:prstGeom>
        </p:spPr>
        <p:txBody>
          <a:bodyPr vert="horz" lIns="0" tIns="0" rIns="0" bIns="0" rtlCol="0">
            <a:normAutofit/>
          </a:bodyPr>
          <a:lstStyle>
            <a:lvl1pPr marL="273050" indent="-273050"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1pPr>
            <a:lvl2pPr marL="6223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AB1236"/>
              </a:buClr>
              <a:buSzTx/>
              <a:buFont typeface="Bree Rg" panose="02000503000000020004" pitchFamily="50" charset="0"/>
              <a:buNone/>
              <a:tabLst/>
              <a:defRPr/>
            </a:pPr>
            <a:r>
              <a:rPr kumimoji="0" lang="en-GB" sz="2200" i="0" u="sng" strike="noStrike" kern="1200" cap="none" spc="0" normalizeH="0" baseline="0" noProof="0" dirty="0">
                <a:ln>
                  <a:noFill/>
                </a:ln>
                <a:solidFill>
                  <a:prstClr val="black"/>
                </a:solidFill>
                <a:effectLst/>
                <a:uLnTx/>
                <a:uFillTx/>
                <a:latin typeface="Arial"/>
                <a:ea typeface="+mn-ea"/>
                <a:cs typeface="+mn-cs"/>
              </a:rPr>
              <a:t>Substations</a:t>
            </a:r>
          </a:p>
          <a:p>
            <a:pPr marL="622300" marR="0" lvl="1" indent="-261938" algn="l" defTabSz="914400" rtl="0" eaLnBrk="1" fontAlgn="auto" latinLnBrk="0" hangingPunct="1">
              <a:lnSpc>
                <a:spcPct val="90000"/>
              </a:lnSpc>
              <a:spcBef>
                <a:spcPts val="1200"/>
              </a:spcBef>
              <a:spcAft>
                <a:spcPts val="0"/>
              </a:spcAft>
              <a:buClr>
                <a:srgbClr val="AB1236"/>
              </a:buClr>
              <a:buSzTx/>
              <a:buFont typeface="Bree Rg" panose="02000503000000020004" pitchFamily="50"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If a new substation housing is required and is being supplied by the customer, it is the responsibility of the customer to obtain planning permission</a:t>
            </a:r>
          </a:p>
          <a:p>
            <a:pPr marL="622300" marR="0" lvl="1" indent="-261938" algn="l" defTabSz="914400" rtl="0" eaLnBrk="1" fontAlgn="auto" latinLnBrk="0" hangingPunct="1">
              <a:lnSpc>
                <a:spcPct val="90000"/>
              </a:lnSpc>
              <a:spcBef>
                <a:spcPts val="1200"/>
              </a:spcBef>
              <a:spcAft>
                <a:spcPts val="0"/>
              </a:spcAft>
              <a:buClr>
                <a:srgbClr val="AB1236"/>
              </a:buClr>
              <a:buSzTx/>
              <a:buFont typeface="Bree Rg" panose="02000503000000020004" pitchFamily="50" charset="0"/>
              <a:buChar char="–"/>
              <a:tabLst/>
              <a:defRPr/>
            </a:pPr>
            <a:r>
              <a:rPr lang="en-GB" sz="1800" dirty="0">
                <a:solidFill>
                  <a:prstClr val="black"/>
                </a:solidFill>
                <a:latin typeface="Arial"/>
              </a:rPr>
              <a:t>I</a:t>
            </a:r>
            <a:r>
              <a:rPr kumimoji="0" lang="en-GB" sz="1800" b="0" i="0" u="none" strike="noStrike" kern="1200" cap="none" spc="0" normalizeH="0" baseline="0" noProof="0" dirty="0">
                <a:ln>
                  <a:noFill/>
                </a:ln>
                <a:solidFill>
                  <a:prstClr val="black"/>
                </a:solidFill>
                <a:effectLst/>
                <a:uLnTx/>
                <a:uFillTx/>
                <a:latin typeface="Arial"/>
                <a:ea typeface="+mn-ea"/>
                <a:cs typeface="+mn-cs"/>
              </a:rPr>
              <a:t>f the housing is supplied by NPg and it has an internal capacity ≤ 29m³, this can by done by prior notification under Class B (a) of Part 15 Schedule 2 of the Town and Country Planning (General Permitted Development) Order 2015 </a:t>
            </a:r>
          </a:p>
          <a:p>
            <a:pPr marL="622300" marR="0" lvl="1" indent="-261938" algn="l" defTabSz="914400" rtl="0" eaLnBrk="1" fontAlgn="auto" latinLnBrk="0" hangingPunct="1">
              <a:lnSpc>
                <a:spcPct val="90000"/>
              </a:lnSpc>
              <a:spcBef>
                <a:spcPts val="1200"/>
              </a:spcBef>
              <a:spcAft>
                <a:spcPts val="0"/>
              </a:spcAft>
              <a:buClr>
                <a:srgbClr val="AB1236"/>
              </a:buClr>
              <a:buSzTx/>
              <a:buFont typeface="Bree Rg" panose="02000503000000020004" pitchFamily="50" charset="0"/>
              <a:buChar char="–"/>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 proof of planning consent obtained will need to be provided before any legals can be completed</a:t>
            </a:r>
            <a:endParaRPr kumimoji="0" lang="en-GB" sz="2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itle 1">
            <a:extLst>
              <a:ext uri="{FF2B5EF4-FFF2-40B4-BE49-F238E27FC236}">
                <a16:creationId xmlns:a16="http://schemas.microsoft.com/office/drawing/2014/main" id="{EACBBF07-0C51-1873-3F88-319EEE0ABB8D}"/>
              </a:ext>
            </a:extLst>
          </p:cNvPr>
          <p:cNvSpPr txBox="1">
            <a:spLocks/>
          </p:cNvSpPr>
          <p:nvPr/>
        </p:nvSpPr>
        <p:spPr>
          <a:xfrm>
            <a:off x="444874" y="1057087"/>
            <a:ext cx="11245850" cy="126962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a:lstStyle>
          <a:p>
            <a:r>
              <a:rPr lang="en-GB" sz="2400" u="sng" dirty="0">
                <a:solidFill>
                  <a:schemeClr val="tx1"/>
                </a:solidFill>
              </a:rPr>
              <a:t>Planning</a:t>
            </a:r>
            <a:endParaRPr lang="en-GB" sz="2400" dirty="0">
              <a:solidFill>
                <a:schemeClr val="tx1"/>
              </a:solidFill>
            </a:endParaRPr>
          </a:p>
        </p:txBody>
      </p:sp>
    </p:spTree>
    <p:extLst>
      <p:ext uri="{BB962C8B-B14F-4D97-AF65-F5344CB8AC3E}">
        <p14:creationId xmlns:p14="http://schemas.microsoft.com/office/powerpoint/2010/main" val="199098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274B-8E77-7FDD-B738-B84D276D4F9D}"/>
              </a:ext>
            </a:extLst>
          </p:cNvPr>
          <p:cNvSpPr>
            <a:spLocks noGrp="1"/>
          </p:cNvSpPr>
          <p:nvPr>
            <p:ph type="title"/>
          </p:nvPr>
        </p:nvSpPr>
        <p:spPr/>
        <p:txBody>
          <a:bodyPr/>
          <a:lstStyle/>
          <a:p>
            <a:r>
              <a:rPr lang="en-GB" dirty="0"/>
              <a:t>Other Statutory Consents and Permissions</a:t>
            </a:r>
            <a:endParaRPr lang="en-GB" dirty="0">
              <a:solidFill>
                <a:schemeClr val="tx1"/>
              </a:solidFill>
            </a:endParaRPr>
          </a:p>
        </p:txBody>
      </p:sp>
      <p:sp>
        <p:nvSpPr>
          <p:cNvPr id="3" name="Content Placeholder 2">
            <a:extLst>
              <a:ext uri="{FF2B5EF4-FFF2-40B4-BE49-F238E27FC236}">
                <a16:creationId xmlns:a16="http://schemas.microsoft.com/office/drawing/2014/main" id="{CAAA03AF-BC71-9406-992D-4227610805E7}"/>
              </a:ext>
            </a:extLst>
          </p:cNvPr>
          <p:cNvSpPr>
            <a:spLocks noGrp="1"/>
          </p:cNvSpPr>
          <p:nvPr>
            <p:ph idx="1"/>
          </p:nvPr>
        </p:nvSpPr>
        <p:spPr>
          <a:xfrm>
            <a:off x="450850" y="1224055"/>
            <a:ext cx="11245850" cy="4652962"/>
          </a:xfrm>
        </p:spPr>
        <p:txBody>
          <a:bodyPr>
            <a:normAutofit/>
          </a:bodyPr>
          <a:lstStyle/>
          <a:p>
            <a:pPr marL="0" indent="0">
              <a:buNone/>
            </a:pPr>
            <a:r>
              <a:rPr lang="en-GB" sz="2400" b="1" u="sng" dirty="0"/>
              <a:t>Environmental</a:t>
            </a:r>
            <a:r>
              <a:rPr lang="en-GB" u="sng" dirty="0"/>
              <a:t> </a:t>
            </a:r>
          </a:p>
          <a:p>
            <a:pPr marL="0" indent="0">
              <a:buNone/>
            </a:pPr>
            <a:endParaRPr lang="en-GB" sz="200" u="sng" dirty="0"/>
          </a:p>
          <a:p>
            <a:pPr lvl="1"/>
            <a:r>
              <a:rPr lang="en-GB" sz="1800" dirty="0"/>
              <a:t>Consents and considerations are required under our obligations of Schedule 9 of the Electricity Act 1989, our duty as to preservation of amenity</a:t>
            </a:r>
          </a:p>
          <a:p>
            <a:pPr lvl="1"/>
            <a:r>
              <a:rPr lang="en-GB" sz="1800" dirty="0"/>
              <a:t>Includes (although not exclusively):</a:t>
            </a:r>
          </a:p>
          <a:p>
            <a:pPr lvl="2"/>
            <a:r>
              <a:rPr lang="en-GB" sz="1800" dirty="0"/>
              <a:t>Natural England</a:t>
            </a:r>
          </a:p>
          <a:p>
            <a:pPr lvl="2"/>
            <a:r>
              <a:rPr lang="en-GB" sz="1800" dirty="0"/>
              <a:t>Historic England </a:t>
            </a:r>
          </a:p>
          <a:p>
            <a:pPr lvl="2"/>
            <a:r>
              <a:rPr lang="en-GB" sz="1800" dirty="0"/>
              <a:t>Environment Agency</a:t>
            </a:r>
          </a:p>
          <a:p>
            <a:pPr lvl="2"/>
            <a:r>
              <a:rPr lang="en-GB" sz="1800" dirty="0"/>
              <a:t>Archaeological consultations </a:t>
            </a:r>
          </a:p>
          <a:p>
            <a:pPr lvl="2"/>
            <a:r>
              <a:rPr lang="en-GB" sz="1800" dirty="0"/>
              <a:t>TPO’s </a:t>
            </a:r>
          </a:p>
          <a:p>
            <a:pPr lvl="2"/>
            <a:r>
              <a:rPr lang="en-GB" sz="1800" dirty="0"/>
              <a:t>Protected species</a:t>
            </a:r>
          </a:p>
          <a:p>
            <a:pPr lvl="2"/>
            <a:r>
              <a:rPr lang="en-GB" sz="1800" dirty="0"/>
              <a:t>Common land and village greens</a:t>
            </a:r>
          </a:p>
          <a:p>
            <a:pPr lvl="2"/>
            <a:endParaRPr lang="en-GB" sz="1800" dirty="0"/>
          </a:p>
          <a:p>
            <a:pPr lvl="1"/>
            <a:endParaRPr lang="en-GB" sz="1800" b="1" u="sng" dirty="0"/>
          </a:p>
        </p:txBody>
      </p:sp>
      <p:sp>
        <p:nvSpPr>
          <p:cNvPr id="4" name="Slide Number Placeholder 3">
            <a:extLst>
              <a:ext uri="{FF2B5EF4-FFF2-40B4-BE49-F238E27FC236}">
                <a16:creationId xmlns:a16="http://schemas.microsoft.com/office/drawing/2014/main" id="{9203A871-7AF2-C332-9792-76D89830A71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E2461F-B18F-4F1D-8EE9-99FCACAA27C9}" type="slidenum">
              <a:rPr kumimoji="0" lang="en-GB" sz="16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600" b="1"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descr="A group of firefighters in a field&#10;&#10;Description automatically generated with low confidence">
            <a:extLst>
              <a:ext uri="{FF2B5EF4-FFF2-40B4-BE49-F238E27FC236}">
                <a16:creationId xmlns:a16="http://schemas.microsoft.com/office/drawing/2014/main" id="{891D0F52-52ED-2155-4444-6A08D47D35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109" y="2375160"/>
            <a:ext cx="3999346" cy="3350147"/>
          </a:xfrm>
          <a:prstGeom prst="rect">
            <a:avLst/>
          </a:prstGeom>
        </p:spPr>
      </p:pic>
    </p:spTree>
    <p:extLst>
      <p:ext uri="{BB962C8B-B14F-4D97-AF65-F5344CB8AC3E}">
        <p14:creationId xmlns:p14="http://schemas.microsoft.com/office/powerpoint/2010/main" val="233803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3839DE-66FB-CF8E-8169-E186A8BB5878}"/>
              </a:ext>
            </a:extLst>
          </p:cNvPr>
          <p:cNvSpPr>
            <a:spLocks noGrp="1"/>
          </p:cNvSpPr>
          <p:nvPr>
            <p:ph type="sldNum" sz="quarter" idx="12"/>
          </p:nvPr>
        </p:nvSpPr>
        <p:spPr/>
        <p:txBody>
          <a:bodyPr/>
          <a:lstStyle/>
          <a:p>
            <a:fld id="{AEE2461F-B18F-4F1D-8EE9-99FCACAA27C9}" type="slidenum">
              <a:rPr lang="en-GB" smtClean="0"/>
              <a:t>24</a:t>
            </a:fld>
            <a:endParaRPr lang="en-GB" dirty="0"/>
          </a:p>
        </p:txBody>
      </p:sp>
      <p:sp>
        <p:nvSpPr>
          <p:cNvPr id="5" name="Title 4">
            <a:extLst>
              <a:ext uri="{FF2B5EF4-FFF2-40B4-BE49-F238E27FC236}">
                <a16:creationId xmlns:a16="http://schemas.microsoft.com/office/drawing/2014/main" id="{68FF0DDF-983D-0740-D99B-61B30B8AB0C2}"/>
              </a:ext>
            </a:extLst>
          </p:cNvPr>
          <p:cNvSpPr>
            <a:spLocks noGrp="1"/>
          </p:cNvSpPr>
          <p:nvPr>
            <p:ph type="title"/>
          </p:nvPr>
        </p:nvSpPr>
        <p:spPr/>
        <p:txBody>
          <a:bodyPr/>
          <a:lstStyle/>
          <a:p>
            <a:r>
              <a:rPr lang="en-GB" dirty="0"/>
              <a:t>Other Statutory Consents and Permissions</a:t>
            </a:r>
          </a:p>
        </p:txBody>
      </p:sp>
      <p:pic>
        <p:nvPicPr>
          <p:cNvPr id="3" name="Picture Placeholder 2">
            <a:extLst>
              <a:ext uri="{FF2B5EF4-FFF2-40B4-BE49-F238E27FC236}">
                <a16:creationId xmlns:a16="http://schemas.microsoft.com/office/drawing/2014/main" id="{A7CC02DE-7A6E-0728-BE02-02B4E336A697}"/>
              </a:ext>
            </a:extLst>
          </p:cNvPr>
          <p:cNvPicPr>
            <a:picLocks noGrp="1" noChangeAspect="1"/>
          </p:cNvPicPr>
          <p:nvPr>
            <p:ph type="pic" sz="quarter" idx="13"/>
          </p:nvPr>
        </p:nvPicPr>
        <p:blipFill rotWithShape="1">
          <a:blip r:embed="rId3"/>
          <a:srcRect t="5782" b="5782"/>
          <a:stretch/>
        </p:blipFill>
        <p:spPr/>
      </p:pic>
      <p:sp>
        <p:nvSpPr>
          <p:cNvPr id="10" name="Content Placeholder 2">
            <a:extLst>
              <a:ext uri="{FF2B5EF4-FFF2-40B4-BE49-F238E27FC236}">
                <a16:creationId xmlns:a16="http://schemas.microsoft.com/office/drawing/2014/main" id="{63B548DF-7A13-079C-E996-DB233A67208E}"/>
              </a:ext>
            </a:extLst>
          </p:cNvPr>
          <p:cNvSpPr>
            <a:spLocks noGrp="1"/>
          </p:cNvSpPr>
          <p:nvPr>
            <p:ph idx="1"/>
          </p:nvPr>
        </p:nvSpPr>
        <p:spPr>
          <a:xfrm>
            <a:off x="473075" y="1412201"/>
            <a:ext cx="5622925" cy="4652962"/>
          </a:xfrm>
        </p:spPr>
        <p:txBody>
          <a:bodyPr>
            <a:normAutofit fontScale="92500" lnSpcReduction="10000"/>
          </a:bodyPr>
          <a:lstStyle/>
          <a:p>
            <a:pPr marL="0" indent="0">
              <a:buNone/>
            </a:pPr>
            <a:r>
              <a:rPr lang="en-GB" sz="2400" b="1" u="sng" dirty="0"/>
              <a:t>Working in ‘Adopted Highways’</a:t>
            </a:r>
            <a:endParaRPr lang="en-GB" u="sng" dirty="0"/>
          </a:p>
          <a:p>
            <a:pPr marL="0" indent="0">
              <a:buNone/>
            </a:pPr>
            <a:endParaRPr lang="en-GB" sz="200" u="sng" dirty="0"/>
          </a:p>
          <a:p>
            <a:pPr lvl="1"/>
            <a:r>
              <a:rPr lang="en-GB" sz="1900" dirty="0"/>
              <a:t>These are areas which are defined as ‘streets’ </a:t>
            </a:r>
            <a:br>
              <a:rPr lang="en-GB" sz="1900" dirty="0"/>
            </a:br>
            <a:r>
              <a:rPr lang="en-GB" sz="1900" dirty="0"/>
              <a:t>under the New Roads and Street Works Act 1991 and usually include roads, verges, pavements and are maintained  by the local authority</a:t>
            </a:r>
          </a:p>
          <a:p>
            <a:pPr lvl="1"/>
            <a:r>
              <a:rPr lang="en-GB" sz="1900" dirty="0"/>
              <a:t>The ICP/IDNO will require a suitable licence to </a:t>
            </a:r>
            <a:br>
              <a:rPr lang="en-GB" sz="1900" dirty="0"/>
            </a:br>
            <a:r>
              <a:rPr lang="en-GB" sz="1900" dirty="0"/>
              <a:t>work in these areas</a:t>
            </a:r>
          </a:p>
          <a:p>
            <a:pPr lvl="1"/>
            <a:r>
              <a:rPr lang="en-GB" sz="1900" dirty="0"/>
              <a:t>On some developments  the maintenance of </a:t>
            </a:r>
            <a:br>
              <a:rPr lang="en-GB" sz="1900" dirty="0"/>
            </a:br>
            <a:r>
              <a:rPr lang="en-GB" sz="1900" dirty="0"/>
              <a:t>the new roads and pavements is to become </a:t>
            </a:r>
            <a:br>
              <a:rPr lang="en-GB" sz="1900" dirty="0"/>
            </a:br>
            <a:r>
              <a:rPr lang="en-GB" sz="1900" dirty="0"/>
              <a:t>the responsibility of the local authority under </a:t>
            </a:r>
            <a:br>
              <a:rPr lang="en-GB" sz="1900" dirty="0"/>
            </a:br>
            <a:r>
              <a:rPr lang="en-GB" sz="1900" dirty="0"/>
              <a:t>Section 38 of the Highways Act 1980</a:t>
            </a:r>
          </a:p>
          <a:p>
            <a:pPr lvl="1"/>
            <a:r>
              <a:rPr lang="en-GB" sz="1900" dirty="0"/>
              <a:t>If the apparatus installed in these areas is to </a:t>
            </a:r>
            <a:br>
              <a:rPr lang="en-GB" sz="1900" dirty="0"/>
            </a:br>
            <a:r>
              <a:rPr lang="en-GB" sz="1900" dirty="0"/>
              <a:t>be the responsibility of  NPg we will require </a:t>
            </a:r>
            <a:br>
              <a:rPr lang="en-GB" sz="1900" dirty="0"/>
            </a:br>
            <a:r>
              <a:rPr lang="en-GB" sz="1900" dirty="0"/>
              <a:t>S38 confirmation from the local authority that </a:t>
            </a:r>
            <a:br>
              <a:rPr lang="en-GB" sz="1900" dirty="0"/>
            </a:br>
            <a:r>
              <a:rPr lang="en-GB" sz="1900" dirty="0"/>
              <a:t>they will adopt the new roads or it will need to be </a:t>
            </a:r>
            <a:br>
              <a:rPr lang="en-GB" sz="1900" dirty="0"/>
            </a:br>
            <a:r>
              <a:rPr lang="en-GB" sz="1900" dirty="0"/>
              <a:t>suitably secured (Wayleave or Easement) </a:t>
            </a:r>
            <a:br>
              <a:rPr lang="en-GB" sz="1900" dirty="0"/>
            </a:br>
            <a:r>
              <a:rPr lang="en-GB" sz="1900" dirty="0"/>
              <a:t>prior to connection</a:t>
            </a:r>
          </a:p>
        </p:txBody>
      </p:sp>
    </p:spTree>
    <p:extLst>
      <p:ext uri="{BB962C8B-B14F-4D97-AF65-F5344CB8AC3E}">
        <p14:creationId xmlns:p14="http://schemas.microsoft.com/office/powerpoint/2010/main" val="28724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3839DE-66FB-CF8E-8169-E186A8BB5878}"/>
              </a:ext>
            </a:extLst>
          </p:cNvPr>
          <p:cNvSpPr>
            <a:spLocks noGrp="1"/>
          </p:cNvSpPr>
          <p:nvPr>
            <p:ph type="sldNum" sz="quarter" idx="12"/>
          </p:nvPr>
        </p:nvSpPr>
        <p:spPr/>
        <p:txBody>
          <a:bodyPr/>
          <a:lstStyle/>
          <a:p>
            <a:fld id="{AEE2461F-B18F-4F1D-8EE9-99FCACAA27C9}" type="slidenum">
              <a:rPr lang="en-GB" smtClean="0"/>
              <a:t>25</a:t>
            </a:fld>
            <a:endParaRPr lang="en-GB" dirty="0"/>
          </a:p>
        </p:txBody>
      </p:sp>
      <p:sp>
        <p:nvSpPr>
          <p:cNvPr id="5" name="Title 4">
            <a:extLst>
              <a:ext uri="{FF2B5EF4-FFF2-40B4-BE49-F238E27FC236}">
                <a16:creationId xmlns:a16="http://schemas.microsoft.com/office/drawing/2014/main" id="{68FF0DDF-983D-0740-D99B-61B30B8AB0C2}"/>
              </a:ext>
            </a:extLst>
          </p:cNvPr>
          <p:cNvSpPr>
            <a:spLocks noGrp="1"/>
          </p:cNvSpPr>
          <p:nvPr>
            <p:ph type="title"/>
          </p:nvPr>
        </p:nvSpPr>
        <p:spPr/>
        <p:txBody>
          <a:bodyPr/>
          <a:lstStyle/>
          <a:p>
            <a:r>
              <a:rPr lang="en-GB" dirty="0"/>
              <a:t>Obtaining Land Rights - ICPs</a:t>
            </a:r>
          </a:p>
        </p:txBody>
      </p:sp>
      <p:pic>
        <p:nvPicPr>
          <p:cNvPr id="3" name="Picture Placeholder 2" descr="Men in hardhats holding a large piece of wood&#10;&#10;Description automatically generated with low confidence">
            <a:extLst>
              <a:ext uri="{FF2B5EF4-FFF2-40B4-BE49-F238E27FC236}">
                <a16:creationId xmlns:a16="http://schemas.microsoft.com/office/drawing/2014/main" id="{ACB0BA6E-6F84-FDE5-23BC-0CC4EBA0208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9723" b="9723"/>
          <a:stretch>
            <a:fillRect/>
          </a:stretch>
        </p:blipFill>
        <p:spPr/>
      </p:pic>
      <p:sp>
        <p:nvSpPr>
          <p:cNvPr id="10" name="Content Placeholder 2">
            <a:extLst>
              <a:ext uri="{FF2B5EF4-FFF2-40B4-BE49-F238E27FC236}">
                <a16:creationId xmlns:a16="http://schemas.microsoft.com/office/drawing/2014/main" id="{63B548DF-7A13-079C-E996-DB233A67208E}"/>
              </a:ext>
            </a:extLst>
          </p:cNvPr>
          <p:cNvSpPr>
            <a:spLocks noGrp="1"/>
          </p:cNvSpPr>
          <p:nvPr>
            <p:ph idx="1"/>
          </p:nvPr>
        </p:nvSpPr>
        <p:spPr>
          <a:xfrm>
            <a:off x="457200" y="1309688"/>
            <a:ext cx="5622925" cy="4652962"/>
          </a:xfrm>
        </p:spPr>
        <p:txBody>
          <a:bodyPr>
            <a:noAutofit/>
          </a:bodyPr>
          <a:lstStyle/>
          <a:p>
            <a:pPr marL="0" indent="0">
              <a:buNone/>
            </a:pPr>
            <a:endParaRPr lang="en-GB" sz="1800" u="sng" dirty="0"/>
          </a:p>
          <a:p>
            <a:pPr lvl="1"/>
            <a:r>
              <a:rPr lang="en-GB" sz="1800" dirty="0"/>
              <a:t>When an ICP carries out works on third party land they must have initially obtained their own permission from the land owners and occupiers to carry out the construction/installation works of the connection equipment</a:t>
            </a:r>
          </a:p>
          <a:p>
            <a:pPr lvl="1"/>
            <a:r>
              <a:rPr lang="en-GB" sz="1800" dirty="0"/>
              <a:t>This ICP consent should not only include the ICPs right of access and installation of the equipment but also their liabilities for reinstatement and damage</a:t>
            </a:r>
          </a:p>
          <a:p>
            <a:pPr lvl="1"/>
            <a:r>
              <a:rPr lang="en-GB" sz="1800" dirty="0"/>
              <a:t>Upon completion of the installation and prior to connection, standard agreements securing the land rights will need to be completed in the name of NPg</a:t>
            </a:r>
          </a:p>
          <a:p>
            <a:pPr lvl="1"/>
            <a:r>
              <a:rPr lang="en-GB" sz="1800" dirty="0"/>
              <a:t>This will set out the rights of access, maintain and replace the equipment from the date it is adopted from the ICP. The scheme will then be cleared to the delivery engineer for completion</a:t>
            </a:r>
          </a:p>
        </p:txBody>
      </p:sp>
    </p:spTree>
    <p:extLst>
      <p:ext uri="{BB962C8B-B14F-4D97-AF65-F5344CB8AC3E}">
        <p14:creationId xmlns:p14="http://schemas.microsoft.com/office/powerpoint/2010/main" val="67008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FF0DDF-983D-0740-D99B-61B30B8AB0C2}"/>
              </a:ext>
            </a:extLst>
          </p:cNvPr>
          <p:cNvSpPr>
            <a:spLocks noGrp="1"/>
          </p:cNvSpPr>
          <p:nvPr>
            <p:ph type="title"/>
          </p:nvPr>
        </p:nvSpPr>
        <p:spPr>
          <a:xfrm>
            <a:off x="450850" y="422275"/>
            <a:ext cx="11245850" cy="1269625"/>
          </a:xfrm>
        </p:spPr>
        <p:txBody>
          <a:bodyPr anchor="t">
            <a:normAutofit/>
          </a:bodyPr>
          <a:lstStyle/>
          <a:p>
            <a:r>
              <a:rPr lang="en-GB" dirty="0"/>
              <a:t>Obtaining Land Rights - IDNOs</a:t>
            </a:r>
          </a:p>
        </p:txBody>
      </p:sp>
      <p:sp>
        <p:nvSpPr>
          <p:cNvPr id="4" name="Slide Number Placeholder 3" hidden="1">
            <a:extLst>
              <a:ext uri="{FF2B5EF4-FFF2-40B4-BE49-F238E27FC236}">
                <a16:creationId xmlns:a16="http://schemas.microsoft.com/office/drawing/2014/main" id="{5E3839DE-66FB-CF8E-8169-E186A8BB5878}"/>
              </a:ext>
            </a:extLst>
          </p:cNvPr>
          <p:cNvSpPr>
            <a:spLocks noGrp="1"/>
          </p:cNvSpPr>
          <p:nvPr>
            <p:ph type="sldNum" sz="quarter" idx="4294967295"/>
          </p:nvPr>
        </p:nvSpPr>
        <p:spPr>
          <a:xfrm>
            <a:off x="450851" y="6496050"/>
            <a:ext cx="387350" cy="282575"/>
          </a:xfrm>
        </p:spPr>
        <p:txBody>
          <a:bodyPr/>
          <a:lstStyle/>
          <a:p>
            <a:pPr>
              <a:spcAft>
                <a:spcPts val="600"/>
              </a:spcAft>
            </a:pPr>
            <a:fld id="{AEE2461F-B18F-4F1D-8EE9-99FCACAA27C9}" type="slidenum">
              <a:rPr lang="en-GB" smtClean="0"/>
              <a:pPr>
                <a:spcAft>
                  <a:spcPts val="600"/>
                </a:spcAft>
              </a:pPr>
              <a:t>26</a:t>
            </a:fld>
            <a:endParaRPr lang="en-GB" dirty="0"/>
          </a:p>
        </p:txBody>
      </p:sp>
      <p:graphicFrame>
        <p:nvGraphicFramePr>
          <p:cNvPr id="21" name="Content Placeholder 2">
            <a:extLst>
              <a:ext uri="{FF2B5EF4-FFF2-40B4-BE49-F238E27FC236}">
                <a16:creationId xmlns:a16="http://schemas.microsoft.com/office/drawing/2014/main" id="{FD5F5378-6DAB-29C8-3F13-0B06B6C560C1}"/>
              </a:ext>
            </a:extLst>
          </p:cNvPr>
          <p:cNvGraphicFramePr>
            <a:graphicFrameLocks noGrp="1"/>
          </p:cNvGraphicFramePr>
          <p:nvPr>
            <p:ph idx="1"/>
            <p:extLst>
              <p:ext uri="{D42A27DB-BD31-4B8C-83A1-F6EECF244321}">
                <p14:modId xmlns:p14="http://schemas.microsoft.com/office/powerpoint/2010/main" val="2569763146"/>
              </p:ext>
            </p:extLst>
          </p:nvPr>
        </p:nvGraphicFramePr>
        <p:xfrm>
          <a:off x="232238" y="1052737"/>
          <a:ext cx="11624401" cy="4803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567B997F-B7A0-5CBC-E919-9710894CC463}"/>
              </a:ext>
            </a:extLst>
          </p:cNvPr>
          <p:cNvSpPr/>
          <p:nvPr/>
        </p:nvSpPr>
        <p:spPr>
          <a:xfrm>
            <a:off x="232237" y="2098766"/>
            <a:ext cx="11624401" cy="223596"/>
          </a:xfrm>
          <a:prstGeom prst="rect">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EEE5AB8-16B2-303B-41BB-AD3AB35214D0}"/>
              </a:ext>
            </a:extLst>
          </p:cNvPr>
          <p:cNvSpPr/>
          <p:nvPr/>
        </p:nvSpPr>
        <p:spPr>
          <a:xfrm>
            <a:off x="232238" y="4553057"/>
            <a:ext cx="11624400" cy="223596"/>
          </a:xfrm>
          <a:prstGeom prst="rect">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6534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3839DE-66FB-CF8E-8169-E186A8BB5878}"/>
              </a:ext>
            </a:extLst>
          </p:cNvPr>
          <p:cNvSpPr>
            <a:spLocks noGrp="1"/>
          </p:cNvSpPr>
          <p:nvPr>
            <p:ph type="sldNum" sz="quarter" idx="12"/>
          </p:nvPr>
        </p:nvSpPr>
        <p:spPr/>
        <p:txBody>
          <a:bodyPr/>
          <a:lstStyle/>
          <a:p>
            <a:fld id="{AEE2461F-B18F-4F1D-8EE9-99FCACAA27C9}" type="slidenum">
              <a:rPr lang="en-GB" smtClean="0"/>
              <a:t>27</a:t>
            </a:fld>
            <a:endParaRPr lang="en-GB" dirty="0"/>
          </a:p>
        </p:txBody>
      </p:sp>
      <p:sp>
        <p:nvSpPr>
          <p:cNvPr id="5" name="Title 4">
            <a:extLst>
              <a:ext uri="{FF2B5EF4-FFF2-40B4-BE49-F238E27FC236}">
                <a16:creationId xmlns:a16="http://schemas.microsoft.com/office/drawing/2014/main" id="{68FF0DDF-983D-0740-D99B-61B30B8AB0C2}"/>
              </a:ext>
            </a:extLst>
          </p:cNvPr>
          <p:cNvSpPr>
            <a:spLocks noGrp="1"/>
          </p:cNvSpPr>
          <p:nvPr>
            <p:ph type="title"/>
          </p:nvPr>
        </p:nvSpPr>
        <p:spPr/>
        <p:txBody>
          <a:bodyPr/>
          <a:lstStyle/>
          <a:p>
            <a:r>
              <a:rPr lang="en-GB" dirty="0"/>
              <a:t>Incorporated Rights - IDNOs</a:t>
            </a:r>
          </a:p>
        </p:txBody>
      </p:sp>
      <p:sp>
        <p:nvSpPr>
          <p:cNvPr id="10" name="Content Placeholder 2">
            <a:extLst>
              <a:ext uri="{FF2B5EF4-FFF2-40B4-BE49-F238E27FC236}">
                <a16:creationId xmlns:a16="http://schemas.microsoft.com/office/drawing/2014/main" id="{63B548DF-7A13-079C-E996-DB233A67208E}"/>
              </a:ext>
            </a:extLst>
          </p:cNvPr>
          <p:cNvSpPr>
            <a:spLocks noGrp="1"/>
          </p:cNvSpPr>
          <p:nvPr>
            <p:ph idx="1"/>
          </p:nvPr>
        </p:nvSpPr>
        <p:spPr>
          <a:xfrm>
            <a:off x="457201" y="1309688"/>
            <a:ext cx="5557838" cy="4652962"/>
          </a:xfrm>
        </p:spPr>
        <p:txBody>
          <a:bodyPr>
            <a:noAutofit/>
          </a:bodyPr>
          <a:lstStyle/>
          <a:p>
            <a:pPr marL="0" lvl="1" indent="0">
              <a:buNone/>
            </a:pPr>
            <a:endParaRPr lang="en-GB" sz="1800" dirty="0"/>
          </a:p>
          <a:p>
            <a:pPr lvl="1"/>
            <a:r>
              <a:rPr lang="en-GB" sz="1800" dirty="0"/>
              <a:t>This essentially allows the IDNO to negotiate on a ‘subject to contract’ basis with the landowner to give NPg suitable rights and security</a:t>
            </a:r>
          </a:p>
          <a:p>
            <a:pPr lvl="1"/>
            <a:r>
              <a:rPr lang="en-GB" sz="1800" dirty="0"/>
              <a:t>Upon design approval the Wayleave Officer will need to be issued with the proposed legal drawing and confirm it is acceptable</a:t>
            </a:r>
          </a:p>
          <a:p>
            <a:pPr lvl="1"/>
            <a:r>
              <a:rPr lang="en-GB" sz="1800" dirty="0"/>
              <a:t>The IDNO solicitor will agree the required rights in line with the Incorporated Rights Agreement</a:t>
            </a:r>
          </a:p>
          <a:p>
            <a:pPr lvl="1"/>
            <a:r>
              <a:rPr lang="en-GB" sz="1800" dirty="0"/>
              <a:t>Upon provision of the completed document which must be sent to the Wayleave Officer, the scheme will then be cleared to the delivery engineer for connection</a:t>
            </a:r>
          </a:p>
        </p:txBody>
      </p:sp>
      <p:pic>
        <p:nvPicPr>
          <p:cNvPr id="2" name="Picture Placeholder 15" descr="A person holding a tablet&#10;&#10;Description automatically generated">
            <a:extLst>
              <a:ext uri="{FF2B5EF4-FFF2-40B4-BE49-F238E27FC236}">
                <a16:creationId xmlns:a16="http://schemas.microsoft.com/office/drawing/2014/main" id="{70C94481-5948-D57E-AC08-0408751206B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4211" b="24211"/>
          <a:stretch>
            <a:fillRect/>
          </a:stretch>
        </p:blipFill>
        <p:spPr>
          <a:xfrm>
            <a:off x="6176963" y="1692275"/>
            <a:ext cx="5519737" cy="4270375"/>
          </a:xfrm>
        </p:spPr>
      </p:pic>
    </p:spTree>
    <p:extLst>
      <p:ext uri="{BB962C8B-B14F-4D97-AF65-F5344CB8AC3E}">
        <p14:creationId xmlns:p14="http://schemas.microsoft.com/office/powerpoint/2010/main" val="240516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274B-8E77-7FDD-B738-B84D276D4F9D}"/>
              </a:ext>
            </a:extLst>
          </p:cNvPr>
          <p:cNvSpPr>
            <a:spLocks noGrp="1"/>
          </p:cNvSpPr>
          <p:nvPr>
            <p:ph type="title"/>
          </p:nvPr>
        </p:nvSpPr>
        <p:spPr/>
        <p:txBody>
          <a:bodyPr/>
          <a:lstStyle/>
          <a:p>
            <a:r>
              <a:rPr lang="en-GB" dirty="0"/>
              <a:t>Reference Materials</a:t>
            </a:r>
          </a:p>
        </p:txBody>
      </p:sp>
      <p:sp>
        <p:nvSpPr>
          <p:cNvPr id="4" name="Slide Number Placeholder 3">
            <a:extLst>
              <a:ext uri="{FF2B5EF4-FFF2-40B4-BE49-F238E27FC236}">
                <a16:creationId xmlns:a16="http://schemas.microsoft.com/office/drawing/2014/main" id="{9203A871-7AF2-C332-9792-76D89830A712}"/>
              </a:ext>
            </a:extLst>
          </p:cNvPr>
          <p:cNvSpPr>
            <a:spLocks noGrp="1"/>
          </p:cNvSpPr>
          <p:nvPr>
            <p:ph type="sldNum" sz="quarter" idx="12"/>
          </p:nvPr>
        </p:nvSpPr>
        <p:spPr/>
        <p:txBody>
          <a:bodyPr/>
          <a:lstStyle/>
          <a:p>
            <a:fld id="{AEE2461F-B18F-4F1D-8EE9-99FCACAA27C9}" type="slidenum">
              <a:rPr lang="en-GB" smtClean="0"/>
              <a:t>28</a:t>
            </a:fld>
            <a:endParaRPr lang="en-GB" dirty="0"/>
          </a:p>
        </p:txBody>
      </p:sp>
      <p:sp>
        <p:nvSpPr>
          <p:cNvPr id="9" name="Content Placeholder 8">
            <a:extLst>
              <a:ext uri="{FF2B5EF4-FFF2-40B4-BE49-F238E27FC236}">
                <a16:creationId xmlns:a16="http://schemas.microsoft.com/office/drawing/2014/main" id="{396EBE02-F4F4-F6DF-001F-74615BA957C8}"/>
              </a:ext>
            </a:extLst>
          </p:cNvPr>
          <p:cNvSpPr>
            <a:spLocks noGrp="1"/>
          </p:cNvSpPr>
          <p:nvPr>
            <p:ph idx="1"/>
          </p:nvPr>
        </p:nvSpPr>
        <p:spPr>
          <a:xfrm>
            <a:off x="450850" y="1691900"/>
            <a:ext cx="5064125" cy="2241925"/>
          </a:xfrm>
        </p:spPr>
        <p:txBody>
          <a:bodyPr>
            <a:normAutofit/>
          </a:bodyPr>
          <a:lstStyle/>
          <a:p>
            <a:r>
              <a:rPr lang="en-GB" dirty="0"/>
              <a:t>Model Agreements:</a:t>
            </a:r>
          </a:p>
          <a:p>
            <a:pPr lvl="1"/>
            <a:r>
              <a:rPr lang="en-GB" sz="2000" dirty="0"/>
              <a:t>Lease, Wayleaves and Transfer</a:t>
            </a:r>
          </a:p>
          <a:p>
            <a:pPr lvl="1"/>
            <a:r>
              <a:rPr lang="en-GB" sz="2000" dirty="0"/>
              <a:t>No amendments or alterations </a:t>
            </a:r>
            <a:br>
              <a:rPr lang="en-GB" sz="2000" dirty="0"/>
            </a:br>
            <a:r>
              <a:rPr lang="en-GB" sz="2000" dirty="0"/>
              <a:t>can be made without the approval </a:t>
            </a:r>
            <a:br>
              <a:rPr lang="en-GB" sz="2000" dirty="0"/>
            </a:br>
            <a:r>
              <a:rPr lang="en-GB" sz="2000" dirty="0"/>
              <a:t>of NPg’s Wayleaves Manager</a:t>
            </a:r>
          </a:p>
          <a:p>
            <a:pPr lvl="1"/>
            <a:endParaRPr lang="en-GB" dirty="0"/>
          </a:p>
        </p:txBody>
      </p:sp>
      <p:pic>
        <p:nvPicPr>
          <p:cNvPr id="10" name="Picture 2">
            <a:extLst>
              <a:ext uri="{FF2B5EF4-FFF2-40B4-BE49-F238E27FC236}">
                <a16:creationId xmlns:a16="http://schemas.microsoft.com/office/drawing/2014/main" id="{86DDDFA2-A349-9247-7B86-1B2E532299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0" t="18977" r="17520" b="12806"/>
          <a:stretch/>
        </p:blipFill>
        <p:spPr bwMode="auto">
          <a:xfrm>
            <a:off x="5654647" y="1526251"/>
            <a:ext cx="6086503" cy="4112549"/>
          </a:xfrm>
          <a:prstGeom prst="rect">
            <a:avLst/>
          </a:prstGeom>
          <a:noFill/>
          <a:ln w="1587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8">
            <a:extLst>
              <a:ext uri="{FF2B5EF4-FFF2-40B4-BE49-F238E27FC236}">
                <a16:creationId xmlns:a16="http://schemas.microsoft.com/office/drawing/2014/main" id="{221F2AFA-A14C-06D8-A249-36A7ECC26356}"/>
              </a:ext>
            </a:extLst>
          </p:cNvPr>
          <p:cNvSpPr txBox="1">
            <a:spLocks/>
          </p:cNvSpPr>
          <p:nvPr/>
        </p:nvSpPr>
        <p:spPr>
          <a:xfrm>
            <a:off x="520686" y="3654050"/>
            <a:ext cx="5064125" cy="2241925"/>
          </a:xfrm>
          <a:prstGeom prst="rect">
            <a:avLst/>
          </a:prstGeom>
        </p:spPr>
        <p:txBody>
          <a:bodyPr vert="horz" lIns="0" tIns="0" rIns="0" bIns="0" rtlCol="0">
            <a:normAutofit/>
          </a:bodyPr>
          <a:lstStyle>
            <a:lvl1pPr marL="273050" indent="-273050"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1pPr>
            <a:lvl2pPr marL="6223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Wayleave Payments </a:t>
            </a:r>
          </a:p>
          <a:p>
            <a:r>
              <a:rPr lang="en-GB" dirty="0"/>
              <a:t>Colouring of Plans</a:t>
            </a:r>
          </a:p>
          <a:p>
            <a:r>
              <a:rPr lang="en-GB" dirty="0"/>
              <a:t>Incorporated Rights Agreements</a:t>
            </a:r>
          </a:p>
          <a:p>
            <a:endParaRPr lang="en-GB" dirty="0"/>
          </a:p>
          <a:p>
            <a:endParaRPr lang="en-GB" dirty="0"/>
          </a:p>
        </p:txBody>
      </p:sp>
      <p:sp>
        <p:nvSpPr>
          <p:cNvPr id="15" name="TextBox 14">
            <a:extLst>
              <a:ext uri="{FF2B5EF4-FFF2-40B4-BE49-F238E27FC236}">
                <a16:creationId xmlns:a16="http://schemas.microsoft.com/office/drawing/2014/main" id="{43D360AA-DBEE-84C9-45D2-B64F595C5B54}"/>
              </a:ext>
            </a:extLst>
          </p:cNvPr>
          <p:cNvSpPr txBox="1"/>
          <p:nvPr/>
        </p:nvSpPr>
        <p:spPr>
          <a:xfrm>
            <a:off x="5759320" y="5638800"/>
            <a:ext cx="6621448" cy="338554"/>
          </a:xfrm>
          <a:prstGeom prst="rect">
            <a:avLst/>
          </a:prstGeom>
          <a:noFill/>
        </p:spPr>
        <p:txBody>
          <a:bodyPr wrap="square">
            <a:spAutoFit/>
          </a:bodyPr>
          <a:lstStyle/>
          <a:p>
            <a:r>
              <a:rPr lang="en-GB" sz="1600" dirty="0">
                <a:hlinkClick r:id="rId3"/>
              </a:rPr>
              <a:t>www.northernpowergrid.com/sites/default/files/2022-05/3446.pdf</a:t>
            </a:r>
            <a:r>
              <a:rPr lang="en-GB" sz="1600" dirty="0"/>
              <a:t> </a:t>
            </a:r>
          </a:p>
        </p:txBody>
      </p:sp>
    </p:spTree>
    <p:extLst>
      <p:ext uri="{BB962C8B-B14F-4D97-AF65-F5344CB8AC3E}">
        <p14:creationId xmlns:p14="http://schemas.microsoft.com/office/powerpoint/2010/main" val="32897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8261B-2585-FDE8-1266-899D77EAB9CE}"/>
              </a:ext>
            </a:extLst>
          </p:cNvPr>
          <p:cNvSpPr>
            <a:spLocks noGrp="1"/>
          </p:cNvSpPr>
          <p:nvPr>
            <p:ph type="sldNum" sz="quarter" idx="12"/>
          </p:nvPr>
        </p:nvSpPr>
        <p:spPr/>
        <p:txBody>
          <a:bodyPr/>
          <a:lstStyle/>
          <a:p>
            <a:fld id="{AEE2461F-B18F-4F1D-8EE9-99FCACAA27C9}" type="slidenum">
              <a:rPr lang="en-GB" smtClean="0"/>
              <a:pPr/>
              <a:t>29</a:t>
            </a:fld>
            <a:endParaRPr lang="en-GB" dirty="0"/>
          </a:p>
        </p:txBody>
      </p:sp>
      <p:sp>
        <p:nvSpPr>
          <p:cNvPr id="3" name="Text Placeholder 2">
            <a:extLst>
              <a:ext uri="{FF2B5EF4-FFF2-40B4-BE49-F238E27FC236}">
                <a16:creationId xmlns:a16="http://schemas.microsoft.com/office/drawing/2014/main" id="{DD940A98-78CF-26C0-3F18-A2C44B380599}"/>
              </a:ext>
            </a:extLst>
          </p:cNvPr>
          <p:cNvSpPr>
            <a:spLocks noGrp="1"/>
          </p:cNvSpPr>
          <p:nvPr>
            <p:ph type="body" sz="quarter" idx="17"/>
          </p:nvPr>
        </p:nvSpPr>
        <p:spPr>
          <a:xfrm>
            <a:off x="490713" y="3467590"/>
            <a:ext cx="10434461" cy="2278265"/>
          </a:xfrm>
        </p:spPr>
        <p:txBody>
          <a:bodyPr>
            <a:normAutofit/>
          </a:bodyPr>
          <a:lstStyle/>
          <a:p>
            <a:r>
              <a:rPr lang="en-GB" dirty="0"/>
              <a:t>Thankyou. Any questions?</a:t>
            </a:r>
            <a:br>
              <a:rPr lang="en-GB" dirty="0"/>
            </a:br>
            <a:endParaRPr lang="en-GB" dirty="0"/>
          </a:p>
        </p:txBody>
      </p:sp>
      <p:sp>
        <p:nvSpPr>
          <p:cNvPr id="4" name="Text Placeholder 2">
            <a:extLst>
              <a:ext uri="{FF2B5EF4-FFF2-40B4-BE49-F238E27FC236}">
                <a16:creationId xmlns:a16="http://schemas.microsoft.com/office/drawing/2014/main" id="{626F3AE7-1C73-5A42-A5F6-AD29ECD8E078}"/>
              </a:ext>
            </a:extLst>
          </p:cNvPr>
          <p:cNvSpPr txBox="1">
            <a:spLocks/>
          </p:cNvSpPr>
          <p:nvPr/>
        </p:nvSpPr>
        <p:spPr>
          <a:xfrm>
            <a:off x="490713" y="4713084"/>
            <a:ext cx="10434461" cy="2278265"/>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buClr>
                <a:schemeClr val="tx2"/>
              </a:buClr>
              <a:buFont typeface="Bree Rg" panose="02000503000000020004" pitchFamily="50" charset="0"/>
              <a:buNone/>
              <a:defRPr sz="4800" b="1" kern="1200">
                <a:solidFill>
                  <a:schemeClr val="tx1"/>
                </a:solidFill>
                <a:latin typeface="+mn-lt"/>
                <a:ea typeface="+mn-ea"/>
                <a:cs typeface="+mn-cs"/>
              </a:defRPr>
            </a:lvl1pPr>
            <a:lvl2pPr marL="360362" indent="0" algn="l" defTabSz="914400" rtl="0" eaLnBrk="1" latinLnBrk="0" hangingPunct="1">
              <a:lnSpc>
                <a:spcPct val="90000"/>
              </a:lnSpc>
              <a:spcBef>
                <a:spcPts val="1200"/>
              </a:spcBef>
              <a:buClr>
                <a:schemeClr val="tx2"/>
              </a:buClr>
              <a:buFont typeface="Bree Rg" panose="02000503000000020004" pitchFamily="50" charset="0"/>
              <a:buNone/>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t>Wayleaves - New Connections</a:t>
            </a:r>
            <a:br>
              <a:rPr lang="en-GB" sz="3600" dirty="0"/>
            </a:br>
            <a:r>
              <a:rPr lang="en-GB" sz="3600" b="0" dirty="0"/>
              <a:t>0191 229 4604</a:t>
            </a:r>
            <a:br>
              <a:rPr lang="en-GB" sz="3600" b="0" dirty="0"/>
            </a:br>
            <a:r>
              <a:rPr lang="en-GB" sz="3600" b="0" dirty="0">
                <a:solidFill>
                  <a:srgbClr val="FFC000"/>
                </a:solidFill>
                <a:hlinkClick r:id="rId3">
                  <a:extLst>
                    <a:ext uri="{A12FA001-AC4F-418D-AE19-62706E023703}">
                      <ahyp:hlinkClr xmlns:ahyp="http://schemas.microsoft.com/office/drawing/2018/hyperlinkcolor" val="tx"/>
                    </a:ext>
                  </a:extLst>
                </a:hlinkClick>
              </a:rPr>
              <a:t>wayleavesinstructions@northernpowergrid.com</a:t>
            </a:r>
            <a:r>
              <a:rPr lang="en-GB" sz="3600" b="0" dirty="0">
                <a:solidFill>
                  <a:srgbClr val="FFC000"/>
                </a:solidFill>
              </a:rPr>
              <a:t> </a:t>
            </a:r>
            <a:br>
              <a:rPr lang="en-GB" dirty="0"/>
            </a:br>
            <a:endParaRPr lang="en-GB" dirty="0"/>
          </a:p>
        </p:txBody>
      </p:sp>
    </p:spTree>
    <p:extLst>
      <p:ext uri="{BB962C8B-B14F-4D97-AF65-F5344CB8AC3E}">
        <p14:creationId xmlns:p14="http://schemas.microsoft.com/office/powerpoint/2010/main" val="178639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Competition in Connections Update</a:t>
            </a:r>
          </a:p>
        </p:txBody>
      </p:sp>
      <p:sp>
        <p:nvSpPr>
          <p:cNvPr id="6" name="Text Placeholder 5"/>
          <p:cNvSpPr>
            <a:spLocks noGrp="1"/>
          </p:cNvSpPr>
          <p:nvPr>
            <p:ph type="body" sz="quarter" idx="13"/>
          </p:nvPr>
        </p:nvSpPr>
        <p:spPr>
          <a:xfrm>
            <a:off x="472915" y="5764252"/>
            <a:ext cx="4040719" cy="336148"/>
          </a:xfrm>
        </p:spPr>
        <p:txBody>
          <a:bodyPr/>
          <a:lstStyle/>
          <a:p>
            <a:r>
              <a:rPr lang="en-GB" dirty="0"/>
              <a:t>Clare Roberts </a:t>
            </a:r>
          </a:p>
        </p:txBody>
      </p:sp>
      <p:sp>
        <p:nvSpPr>
          <p:cNvPr id="7" name="Text Placeholder 6"/>
          <p:cNvSpPr>
            <a:spLocks noGrp="1"/>
          </p:cNvSpPr>
          <p:nvPr>
            <p:ph type="body" sz="quarter" idx="14"/>
          </p:nvPr>
        </p:nvSpPr>
        <p:spPr>
          <a:xfrm>
            <a:off x="472915" y="6100400"/>
            <a:ext cx="7103542" cy="336148"/>
          </a:xfrm>
        </p:spPr>
        <p:txBody>
          <a:bodyPr/>
          <a:lstStyle/>
          <a:p>
            <a:r>
              <a:rPr lang="en-GB" dirty="0"/>
              <a:t>Connections Input Services Operations Manager</a:t>
            </a:r>
          </a:p>
        </p:txBody>
      </p:sp>
      <p:sp>
        <p:nvSpPr>
          <p:cNvPr id="9" name="Slide Number Placeholder 2">
            <a:extLst>
              <a:ext uri="{FF2B5EF4-FFF2-40B4-BE49-F238E27FC236}">
                <a16:creationId xmlns:a16="http://schemas.microsoft.com/office/drawing/2014/main" id="{38995F80-5EE4-4922-B886-9CF075B960A7}"/>
              </a:ext>
            </a:extLst>
          </p:cNvPr>
          <p:cNvSpPr>
            <a:spLocks noGrp="1"/>
          </p:cNvSpPr>
          <p:nvPr>
            <p:ph type="sldNum" sz="quarter" idx="12"/>
          </p:nvPr>
        </p:nvSpPr>
        <p:spPr>
          <a:xfrm>
            <a:off x="450851" y="6496050"/>
            <a:ext cx="387350" cy="282575"/>
          </a:xfrm>
        </p:spPr>
        <p:txBody>
          <a:bodyPr/>
          <a:lstStyle/>
          <a:p>
            <a:fld id="{AEE2461F-B18F-4F1D-8EE9-99FCACAA27C9}" type="slidenum">
              <a:rPr lang="en-GB" smtClean="0"/>
              <a:pPr/>
              <a:t>3</a:t>
            </a:fld>
            <a:endParaRPr lang="en-GB" dirty="0"/>
          </a:p>
        </p:txBody>
      </p:sp>
    </p:spTree>
    <p:extLst>
      <p:ext uri="{BB962C8B-B14F-4D97-AF65-F5344CB8AC3E}">
        <p14:creationId xmlns:p14="http://schemas.microsoft.com/office/powerpoint/2010/main" val="317001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3D43FD-E6C5-425F-8318-F9FF9B268AD9}"/>
              </a:ext>
            </a:extLst>
          </p:cNvPr>
          <p:cNvSpPr>
            <a:spLocks noGrp="1"/>
          </p:cNvSpPr>
          <p:nvPr>
            <p:ph type="sldNum" sz="quarter" idx="12"/>
          </p:nvPr>
        </p:nvSpPr>
        <p:spPr/>
        <p:txBody>
          <a:bodyPr/>
          <a:lstStyle/>
          <a:p>
            <a:fld id="{AEE2461F-B18F-4F1D-8EE9-99FCACAA27C9}" type="slidenum">
              <a:rPr lang="en-GB" smtClean="0"/>
              <a:t>30</a:t>
            </a:fld>
            <a:endParaRPr lang="en-GB" dirty="0"/>
          </a:p>
        </p:txBody>
      </p:sp>
      <p:sp>
        <p:nvSpPr>
          <p:cNvPr id="16" name="Text Placeholder 15">
            <a:extLst>
              <a:ext uri="{FF2B5EF4-FFF2-40B4-BE49-F238E27FC236}">
                <a16:creationId xmlns:a16="http://schemas.microsoft.com/office/drawing/2014/main" id="{75D6106F-2E66-46E2-816F-6538B01C4CAB}"/>
              </a:ext>
            </a:extLst>
          </p:cNvPr>
          <p:cNvSpPr>
            <a:spLocks noGrp="1"/>
          </p:cNvSpPr>
          <p:nvPr>
            <p:ph type="body" sz="quarter" idx="17"/>
          </p:nvPr>
        </p:nvSpPr>
        <p:spPr/>
        <p:txBody>
          <a:bodyPr/>
          <a:lstStyle/>
          <a:p>
            <a:r>
              <a:rPr lang="en-GB" dirty="0"/>
              <a:t>Break</a:t>
            </a:r>
          </a:p>
          <a:p>
            <a:r>
              <a:rPr lang="en-GB" b="0" dirty="0"/>
              <a:t>11.20-11.30</a:t>
            </a:r>
          </a:p>
        </p:txBody>
      </p:sp>
      <p:pic>
        <p:nvPicPr>
          <p:cNvPr id="4" name="Picture 3">
            <a:extLst>
              <a:ext uri="{FF2B5EF4-FFF2-40B4-BE49-F238E27FC236}">
                <a16:creationId xmlns:a16="http://schemas.microsoft.com/office/drawing/2014/main" id="{AA7A42DB-41F9-A4DF-9DCB-9289EAF75ED7}"/>
              </a:ext>
            </a:extLst>
          </p:cNvPr>
          <p:cNvPicPr>
            <a:picLocks noChangeAspect="1"/>
          </p:cNvPicPr>
          <p:nvPr/>
        </p:nvPicPr>
        <p:blipFill>
          <a:blip r:embed="rId3"/>
          <a:stretch>
            <a:fillRect/>
          </a:stretch>
        </p:blipFill>
        <p:spPr>
          <a:xfrm>
            <a:off x="347663" y="2432097"/>
            <a:ext cx="981075" cy="1314450"/>
          </a:xfrm>
          <a:prstGeom prst="rect">
            <a:avLst/>
          </a:prstGeom>
        </p:spPr>
      </p:pic>
    </p:spTree>
    <p:extLst>
      <p:ext uri="{BB962C8B-B14F-4D97-AF65-F5344CB8AC3E}">
        <p14:creationId xmlns:p14="http://schemas.microsoft.com/office/powerpoint/2010/main" val="274047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a:extLst>
              <a:ext uri="{FF2B5EF4-FFF2-40B4-BE49-F238E27FC236}">
                <a16:creationId xmlns:a16="http://schemas.microsoft.com/office/drawing/2014/main" id="{D4C43AE2-D7E2-41C9-BB6A-2BD2FF7AD830}"/>
              </a:ext>
            </a:extLst>
          </p:cNvPr>
          <p:cNvSpPr>
            <a:spLocks noGrp="1"/>
          </p:cNvSpPr>
          <p:nvPr>
            <p:ph type="subTitle" idx="1"/>
          </p:nvPr>
        </p:nvSpPr>
        <p:spPr>
          <a:xfrm>
            <a:off x="2803525" y="3644900"/>
            <a:ext cx="6584950" cy="1919288"/>
          </a:xfrm>
        </p:spPr>
        <p:txBody>
          <a:bodyPr>
            <a:normAutofit lnSpcReduction="10000"/>
          </a:bodyPr>
          <a:lstStyle/>
          <a:p>
            <a:pPr eaLnBrk="1" hangingPunct="1">
              <a:defRPr/>
            </a:pPr>
            <a:r>
              <a:rPr lang="en-GB" altLang="en-US" sz="3600" dirty="0">
                <a:solidFill>
                  <a:schemeClr val="tx1"/>
                </a:solidFill>
              </a:rPr>
              <a:t>Self-Determination LV PoC Process</a:t>
            </a:r>
            <a:endParaRPr lang="en-GB" altLang="en-US" sz="2400" dirty="0">
              <a:solidFill>
                <a:schemeClr val="tx1"/>
              </a:solidFill>
            </a:endParaRPr>
          </a:p>
          <a:p>
            <a:pPr algn="l" eaLnBrk="1" hangingPunct="1">
              <a:defRPr/>
            </a:pPr>
            <a:endParaRPr lang="en-GB" altLang="en-US" sz="1800" dirty="0">
              <a:solidFill>
                <a:schemeClr val="tx1"/>
              </a:solidFill>
            </a:endParaRPr>
          </a:p>
          <a:p>
            <a:pPr algn="l" eaLnBrk="1" hangingPunct="1">
              <a:defRPr/>
            </a:pPr>
            <a:r>
              <a:rPr lang="en-GB" altLang="en-US" sz="1800" dirty="0">
                <a:solidFill>
                  <a:schemeClr val="tx1"/>
                </a:solidFill>
              </a:rPr>
              <a:t>Presented by Damian Ireland</a:t>
            </a:r>
          </a:p>
          <a:p>
            <a:pPr algn="l" eaLnBrk="1" hangingPunct="1">
              <a:defRPr/>
            </a:pPr>
            <a:r>
              <a:rPr lang="en-GB" altLang="en-US" sz="1800" dirty="0">
                <a:solidFill>
                  <a:schemeClr val="tx1"/>
                </a:solidFill>
              </a:rPr>
              <a:t>Operations Director</a:t>
            </a:r>
          </a:p>
          <a:p>
            <a:pPr algn="l" eaLnBrk="1" hangingPunct="1">
              <a:defRPr/>
            </a:pPr>
            <a:r>
              <a:rPr lang="en-GB" altLang="en-US" sz="1800" dirty="0">
                <a:solidFill>
                  <a:schemeClr val="tx1"/>
                </a:solidFill>
              </a:rPr>
              <a:t>J Geraghty Ltd</a:t>
            </a:r>
          </a:p>
        </p:txBody>
      </p:sp>
      <p:sp>
        <p:nvSpPr>
          <p:cNvPr id="2" name="Title 1">
            <a:extLst>
              <a:ext uri="{FF2B5EF4-FFF2-40B4-BE49-F238E27FC236}">
                <a16:creationId xmlns:a16="http://schemas.microsoft.com/office/drawing/2014/main" id="{8A1CC361-C1D3-46BA-8D0D-19AFDE006FAB}"/>
              </a:ext>
            </a:extLst>
          </p:cNvPr>
          <p:cNvSpPr>
            <a:spLocks noGrp="1"/>
          </p:cNvSpPr>
          <p:nvPr>
            <p:ph type="ctrTitle"/>
          </p:nvPr>
        </p:nvSpPr>
        <p:spPr>
          <a:xfrm>
            <a:off x="2209800" y="1844676"/>
            <a:ext cx="7772400" cy="1368425"/>
          </a:xfrm>
        </p:spPr>
        <p:txBody>
          <a:bodyPr>
            <a:normAutofit fontScale="90000"/>
          </a:bodyPr>
          <a:lstStyle/>
          <a:p>
            <a:pPr eaLnBrk="1" hangingPunct="1">
              <a:defRPr/>
            </a:pPr>
            <a:br>
              <a:rPr lang="en-GB" altLang="en-US" sz="4000" dirty="0"/>
            </a:br>
            <a:r>
              <a:rPr lang="en-GB" altLang="en-US" sz="4000" dirty="0"/>
              <a:t>Northern Powergrid</a:t>
            </a:r>
            <a:br>
              <a:rPr lang="en-GB" altLang="en-US" sz="4000" dirty="0"/>
            </a:br>
            <a:r>
              <a:rPr lang="en-GB" altLang="en-US" sz="4000" dirty="0"/>
              <a:t>Competition in Connections Seminar</a:t>
            </a:r>
            <a:br>
              <a:rPr lang="en-GB" altLang="en-US" sz="4000" dirty="0"/>
            </a:br>
            <a:r>
              <a:rPr lang="en-GB" altLang="en-US" sz="4000" dirty="0"/>
              <a:t>17 November 2022</a:t>
            </a:r>
            <a:br>
              <a:rPr lang="en-GB" altLang="en-US" dirty="0"/>
            </a:br>
            <a:endParaRPr lang="en-GB" dirty="0"/>
          </a:p>
        </p:txBody>
      </p:sp>
      <p:pic>
        <p:nvPicPr>
          <p:cNvPr id="2052" name="Picture 3" descr="A green and white sign&#10;&#10;Description automatically generated with low confidence">
            <a:extLst>
              <a:ext uri="{FF2B5EF4-FFF2-40B4-BE49-F238E27FC236}">
                <a16:creationId xmlns:a16="http://schemas.microsoft.com/office/drawing/2014/main" id="{AE1A86EB-A5D6-4669-B5B0-E0AE54E0E8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0688" y="258763"/>
            <a:ext cx="176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550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6761665-C866-4493-B19F-F050913C9855}"/>
              </a:ext>
            </a:extLst>
          </p:cNvPr>
          <p:cNvSpPr>
            <a:spLocks noGrp="1"/>
          </p:cNvSpPr>
          <p:nvPr>
            <p:ph type="subTitle" idx="1"/>
          </p:nvPr>
        </p:nvSpPr>
        <p:spPr>
          <a:xfrm>
            <a:off x="2695575" y="2417764"/>
            <a:ext cx="6800850" cy="3963987"/>
          </a:xfrm>
        </p:spPr>
        <p:txBody>
          <a:bodyPr rtlCol="0">
            <a:normAutofit lnSpcReduction="10000"/>
          </a:bodyPr>
          <a:lstStyle/>
          <a:p>
            <a:pPr algn="l">
              <a:lnSpc>
                <a:spcPct val="107000"/>
              </a:lnSpc>
              <a:spcAft>
                <a:spcPts val="800"/>
              </a:spcAft>
              <a:defRPr/>
            </a:pPr>
            <a:r>
              <a:rPr lang="en-GB" sz="1600" b="1" dirty="0">
                <a:solidFill>
                  <a:schemeClr val="tx1"/>
                </a:solidFill>
                <a:ea typeface="Calibri" panose="020F0502020204030204" pitchFamily="34" charset="0"/>
                <a:cs typeface="Times New Roman" panose="02020603050405020304" pitchFamily="18" charset="0"/>
              </a:rPr>
              <a:t>J Geraghty Ltd was founded on 2014 &amp; moved into the MU sector in 2017 and is now a leading Multi Utility Contractor in the Yorkshire &amp; North East, working with leading commercial organisations &amp; domestic clients to manage projects from concept to completion for the connections of Water, Gas &amp; Electric services</a:t>
            </a:r>
          </a:p>
          <a:p>
            <a:pPr algn="l">
              <a:lnSpc>
                <a:spcPct val="107000"/>
              </a:lnSpc>
              <a:spcAft>
                <a:spcPts val="800"/>
              </a:spcAft>
              <a:defRPr/>
            </a:pPr>
            <a:r>
              <a:rPr lang="en-GB" sz="1600" b="1" dirty="0">
                <a:solidFill>
                  <a:schemeClr val="tx1"/>
                </a:solidFill>
                <a:ea typeface="Calibri" panose="020F0502020204030204" pitchFamily="34" charset="0"/>
                <a:cs typeface="Times New Roman" panose="02020603050405020304" pitchFamily="18" charset="0"/>
              </a:rPr>
              <a:t>Full accreditation by Lloyds Register under the National Electricity Registrations Scheme (NERS) to undertake the following ICP scopes;</a:t>
            </a:r>
          </a:p>
          <a:p>
            <a:pPr marL="342900" indent="-342900" algn="l">
              <a:lnSpc>
                <a:spcPct val="107000"/>
              </a:lnSpc>
              <a:spcAft>
                <a:spcPts val="0"/>
              </a:spcAft>
              <a:buFont typeface="Symbol" panose="05050102010706020507" pitchFamily="18" charset="2"/>
              <a:buChar char=""/>
              <a:defRPr/>
            </a:pPr>
            <a:r>
              <a:rPr lang="en-GB" sz="1200" dirty="0">
                <a:solidFill>
                  <a:schemeClr val="tx1"/>
                </a:solidFill>
                <a:ea typeface="Calibri" panose="020F0502020204030204" pitchFamily="34" charset="0"/>
                <a:cs typeface="Times New Roman" panose="02020603050405020304" pitchFamily="18" charset="0"/>
              </a:rPr>
              <a:t>LV cable networks to domestic properties</a:t>
            </a:r>
            <a:endParaRPr lang="en-GB" sz="1050" dirty="0">
              <a:solidFill>
                <a:schemeClr val="tx1"/>
              </a:solidFill>
              <a:ea typeface="Calibri" panose="020F0502020204030204" pitchFamily="34" charset="0"/>
              <a:cs typeface="Times New Roman" panose="02020603050405020304" pitchFamily="18" charset="0"/>
            </a:endParaRPr>
          </a:p>
          <a:p>
            <a:pPr marL="342900" indent="-342900" algn="l">
              <a:lnSpc>
                <a:spcPct val="107000"/>
              </a:lnSpc>
              <a:spcAft>
                <a:spcPts val="0"/>
              </a:spcAft>
              <a:buFont typeface="Symbol" panose="05050102010706020507" pitchFamily="18" charset="2"/>
              <a:buChar char=""/>
              <a:defRPr/>
            </a:pPr>
            <a:r>
              <a:rPr lang="en-GB" sz="1200" dirty="0">
                <a:solidFill>
                  <a:schemeClr val="tx1"/>
                </a:solidFill>
                <a:ea typeface="Calibri" panose="020F0502020204030204" pitchFamily="34" charset="0"/>
                <a:cs typeface="Times New Roman" panose="02020603050405020304" pitchFamily="18" charset="0"/>
              </a:rPr>
              <a:t>LV cable networks to industrial/commercial properties</a:t>
            </a:r>
            <a:endParaRPr lang="en-GB" sz="1050" dirty="0">
              <a:solidFill>
                <a:schemeClr val="tx1"/>
              </a:solidFill>
              <a:ea typeface="Calibri" panose="020F0502020204030204" pitchFamily="34" charset="0"/>
              <a:cs typeface="Times New Roman" panose="02020603050405020304" pitchFamily="18" charset="0"/>
            </a:endParaRPr>
          </a:p>
          <a:p>
            <a:pPr marL="342900" indent="-342900" algn="l">
              <a:lnSpc>
                <a:spcPct val="107000"/>
              </a:lnSpc>
              <a:spcAft>
                <a:spcPts val="0"/>
              </a:spcAft>
              <a:buFont typeface="Symbol" panose="05050102010706020507" pitchFamily="18" charset="2"/>
              <a:buChar char=""/>
              <a:defRPr/>
            </a:pPr>
            <a:r>
              <a:rPr lang="en-GB" sz="1200" dirty="0">
                <a:solidFill>
                  <a:schemeClr val="tx1"/>
                </a:solidFill>
                <a:ea typeface="Calibri" panose="020F0502020204030204" pitchFamily="34" charset="0"/>
                <a:cs typeface="Times New Roman" panose="02020603050405020304" pitchFamily="18" charset="0"/>
              </a:rPr>
              <a:t>LV jointing</a:t>
            </a:r>
          </a:p>
          <a:p>
            <a:pPr marL="342900" indent="-342900" algn="l">
              <a:lnSpc>
                <a:spcPct val="107000"/>
              </a:lnSpc>
              <a:spcAft>
                <a:spcPts val="0"/>
              </a:spcAft>
              <a:buFont typeface="Symbol" panose="05050102010706020507" pitchFamily="18" charset="2"/>
              <a:buChar char=""/>
              <a:defRPr/>
            </a:pPr>
            <a:r>
              <a:rPr lang="en-GB" sz="1200" dirty="0">
                <a:solidFill>
                  <a:schemeClr val="tx1"/>
                </a:solidFill>
                <a:ea typeface="Calibri" panose="020F0502020204030204" pitchFamily="34" charset="0"/>
                <a:cs typeface="Times New Roman" panose="02020603050405020304" pitchFamily="18" charset="0"/>
              </a:rPr>
              <a:t>HV jointing: 20kV</a:t>
            </a:r>
          </a:p>
          <a:p>
            <a:pPr marL="342900" indent="-342900" algn="l">
              <a:lnSpc>
                <a:spcPct val="107000"/>
              </a:lnSpc>
              <a:spcAft>
                <a:spcPts val="0"/>
              </a:spcAft>
              <a:buFont typeface="Symbol" panose="05050102010706020507" pitchFamily="18" charset="2"/>
              <a:buChar char=""/>
              <a:defRPr/>
            </a:pPr>
            <a:r>
              <a:rPr lang="en-GB" sz="1200" dirty="0">
                <a:solidFill>
                  <a:schemeClr val="tx1"/>
                </a:solidFill>
                <a:ea typeface="Calibri" panose="020F0502020204030204" pitchFamily="34" charset="0"/>
                <a:cs typeface="Times New Roman" panose="02020603050405020304" pitchFamily="18" charset="0"/>
              </a:rPr>
              <a:t>HV Cable Networks: 20kV</a:t>
            </a:r>
            <a:endParaRPr lang="en-GB" sz="1050" dirty="0">
              <a:solidFill>
                <a:schemeClr val="tx1"/>
              </a:solidFill>
              <a:ea typeface="Calibri" panose="020F0502020204030204" pitchFamily="34" charset="0"/>
              <a:cs typeface="Times New Roman" panose="02020603050405020304" pitchFamily="18" charset="0"/>
            </a:endParaRPr>
          </a:p>
          <a:p>
            <a:pPr marL="342900" indent="-342900" algn="l">
              <a:lnSpc>
                <a:spcPct val="107000"/>
              </a:lnSpc>
              <a:spcAft>
                <a:spcPts val="0"/>
              </a:spcAft>
              <a:buFont typeface="Symbol" panose="05050102010706020507" pitchFamily="18" charset="2"/>
              <a:buChar char=""/>
              <a:defRPr/>
            </a:pPr>
            <a:r>
              <a:rPr lang="en-GB" sz="1200" dirty="0">
                <a:solidFill>
                  <a:schemeClr val="tx1"/>
                </a:solidFill>
                <a:ea typeface="Calibri" panose="020F0502020204030204" pitchFamily="34" charset="0"/>
                <a:cs typeface="Times New Roman" panose="02020603050405020304" pitchFamily="18" charset="0"/>
              </a:rPr>
              <a:t>Sub-station Installation: 20kV</a:t>
            </a:r>
            <a:endParaRPr lang="en-GB" sz="1050" dirty="0">
              <a:solidFill>
                <a:schemeClr val="tx1"/>
              </a:solidFill>
              <a:ea typeface="Calibri" panose="020F0502020204030204" pitchFamily="34" charset="0"/>
              <a:cs typeface="Times New Roman" panose="02020603050405020304" pitchFamily="18" charset="0"/>
            </a:endParaRPr>
          </a:p>
          <a:p>
            <a:pPr marL="342900" indent="-342900" algn="l">
              <a:lnSpc>
                <a:spcPct val="107000"/>
              </a:lnSpc>
              <a:spcAft>
                <a:spcPts val="800"/>
              </a:spcAft>
              <a:buFont typeface="Symbol" panose="05050102010706020507" pitchFamily="18" charset="2"/>
              <a:buChar char=""/>
              <a:defRPr/>
            </a:pPr>
            <a:r>
              <a:rPr lang="en-GB" sz="1200" dirty="0">
                <a:solidFill>
                  <a:schemeClr val="tx1"/>
                </a:solidFill>
                <a:ea typeface="Calibri" panose="020F0502020204030204" pitchFamily="34" charset="0"/>
                <a:cs typeface="Times New Roman" panose="02020603050405020304" pitchFamily="18" charset="0"/>
              </a:rPr>
              <a:t>Self Determination of Point of Connection (POC): LV</a:t>
            </a:r>
          </a:p>
          <a:p>
            <a:pPr marL="342900" indent="-342900" algn="l">
              <a:lnSpc>
                <a:spcPct val="107000"/>
              </a:lnSpc>
              <a:spcAft>
                <a:spcPts val="800"/>
              </a:spcAft>
              <a:buFont typeface="Symbol" panose="05050102010706020507" pitchFamily="18" charset="2"/>
              <a:buChar char=""/>
              <a:defRPr/>
            </a:pPr>
            <a:r>
              <a:rPr lang="en-GB" sz="1200" dirty="0">
                <a:solidFill>
                  <a:schemeClr val="tx1"/>
                </a:solidFill>
                <a:ea typeface="Calibri" panose="020F0502020204030204" pitchFamily="34" charset="0"/>
                <a:cs typeface="Times New Roman" panose="02020603050405020304" pitchFamily="18" charset="0"/>
              </a:rPr>
              <a:t>Working with IDNO’s – ESP, Last Mile, &amp; Fulcrum</a:t>
            </a:r>
          </a:p>
          <a:p>
            <a:pPr algn="l">
              <a:lnSpc>
                <a:spcPct val="107000"/>
              </a:lnSpc>
              <a:spcAft>
                <a:spcPts val="800"/>
              </a:spcAft>
              <a:defRPr/>
            </a:pPr>
            <a:endParaRPr lang="en-GB" sz="1050" dirty="0">
              <a:solidFill>
                <a:schemeClr val="tx1"/>
              </a:solidFill>
              <a:ea typeface="Calibri" panose="020F0502020204030204" pitchFamily="34" charset="0"/>
              <a:cs typeface="Times New Roman" panose="02020603050405020304" pitchFamily="18" charset="0"/>
            </a:endParaRPr>
          </a:p>
          <a:p>
            <a:pPr algn="l" eaLnBrk="1" fontAlgn="auto" hangingPunct="1">
              <a:spcAft>
                <a:spcPts val="0"/>
              </a:spcAft>
              <a:defRPr/>
            </a:pPr>
            <a:endParaRPr lang="en-GB" sz="1200" dirty="0">
              <a:solidFill>
                <a:schemeClr val="tx1"/>
              </a:solidFill>
            </a:endParaRPr>
          </a:p>
        </p:txBody>
      </p:sp>
      <p:pic>
        <p:nvPicPr>
          <p:cNvPr id="3075" name="Picture 1" descr="A green and white sign&#10;&#10;Description automatically generated with low confidence">
            <a:extLst>
              <a:ext uri="{FF2B5EF4-FFF2-40B4-BE49-F238E27FC236}">
                <a16:creationId xmlns:a16="http://schemas.microsoft.com/office/drawing/2014/main" id="{4507965A-C6BD-4914-9C9C-A8D0A06285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4675" y="93663"/>
            <a:ext cx="176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C13E13C-9FEE-4FB4-BB46-A657E7D719C5}"/>
              </a:ext>
            </a:extLst>
          </p:cNvPr>
          <p:cNvSpPr/>
          <p:nvPr/>
        </p:nvSpPr>
        <p:spPr>
          <a:xfrm>
            <a:off x="1524000" y="1196975"/>
            <a:ext cx="9144000" cy="863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077" name="Title 1">
            <a:extLst>
              <a:ext uri="{FF2B5EF4-FFF2-40B4-BE49-F238E27FC236}">
                <a16:creationId xmlns:a16="http://schemas.microsoft.com/office/drawing/2014/main" id="{AE8164AC-7806-472F-8AD2-7B4A68BBD6C0}"/>
              </a:ext>
            </a:extLst>
          </p:cNvPr>
          <p:cNvSpPr>
            <a:spLocks noGrp="1"/>
          </p:cNvSpPr>
          <p:nvPr>
            <p:ph type="ctrTitle"/>
          </p:nvPr>
        </p:nvSpPr>
        <p:spPr>
          <a:xfrm>
            <a:off x="1992313" y="1263650"/>
            <a:ext cx="7772400" cy="730250"/>
          </a:xfrm>
        </p:spPr>
        <p:txBody>
          <a:bodyPr/>
          <a:lstStyle/>
          <a:p>
            <a:pPr eaLnBrk="1" hangingPunct="1"/>
            <a:r>
              <a:rPr lang="en-GB" altLang="en-US" dirty="0">
                <a:solidFill>
                  <a:schemeClr val="bg1"/>
                </a:solidFill>
              </a:rPr>
              <a:t>Who we are</a:t>
            </a:r>
            <a:endParaRPr lang="en-GB" altLang="en-US" dirty="0"/>
          </a:p>
        </p:txBody>
      </p:sp>
    </p:spTree>
    <p:extLst>
      <p:ext uri="{BB962C8B-B14F-4D97-AF65-F5344CB8AC3E}">
        <p14:creationId xmlns:p14="http://schemas.microsoft.com/office/powerpoint/2010/main" val="4278281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943262-340A-4C13-91E6-443723AEBC30}"/>
              </a:ext>
            </a:extLst>
          </p:cNvPr>
          <p:cNvSpPr/>
          <p:nvPr/>
        </p:nvSpPr>
        <p:spPr>
          <a:xfrm>
            <a:off x="1524000" y="981075"/>
            <a:ext cx="9144000" cy="863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4099" name="Subtitle 2">
            <a:extLst>
              <a:ext uri="{FF2B5EF4-FFF2-40B4-BE49-F238E27FC236}">
                <a16:creationId xmlns:a16="http://schemas.microsoft.com/office/drawing/2014/main" id="{2012AC67-2FA1-46D8-BA2B-E134EDB83A2E}"/>
              </a:ext>
            </a:extLst>
          </p:cNvPr>
          <p:cNvSpPr>
            <a:spLocks noGrp="1"/>
          </p:cNvSpPr>
          <p:nvPr>
            <p:ph type="subTitle" idx="1"/>
          </p:nvPr>
        </p:nvSpPr>
        <p:spPr>
          <a:xfrm>
            <a:off x="1990726" y="1885950"/>
            <a:ext cx="8208963" cy="331788"/>
          </a:xfrm>
        </p:spPr>
        <p:txBody>
          <a:bodyPr/>
          <a:lstStyle/>
          <a:p>
            <a:pPr marL="457200" indent="-457200" algn="l" eaLnBrk="1" hangingPunct="1">
              <a:buFont typeface="Arial" panose="020B0604020202020204" pitchFamily="34" charset="0"/>
              <a:buChar char="•"/>
            </a:pPr>
            <a:r>
              <a:rPr lang="en-GB" altLang="en-US" sz="2000" dirty="0">
                <a:solidFill>
                  <a:schemeClr val="tx1"/>
                </a:solidFill>
              </a:rPr>
              <a:t>Submit Self-Determined PoC Notice Form ‘Part A’ to CinC</a:t>
            </a:r>
          </a:p>
        </p:txBody>
      </p:sp>
      <p:sp>
        <p:nvSpPr>
          <p:cNvPr id="4100" name="Title 1">
            <a:extLst>
              <a:ext uri="{FF2B5EF4-FFF2-40B4-BE49-F238E27FC236}">
                <a16:creationId xmlns:a16="http://schemas.microsoft.com/office/drawing/2014/main" id="{69F2D8C6-3523-4F77-BD9F-2BC239154A2F}"/>
              </a:ext>
            </a:extLst>
          </p:cNvPr>
          <p:cNvSpPr>
            <a:spLocks noGrp="1"/>
          </p:cNvSpPr>
          <p:nvPr>
            <p:ph type="ctrTitle"/>
          </p:nvPr>
        </p:nvSpPr>
        <p:spPr>
          <a:xfrm>
            <a:off x="2209800" y="719139"/>
            <a:ext cx="7772400" cy="1355725"/>
          </a:xfrm>
        </p:spPr>
        <p:txBody>
          <a:bodyPr/>
          <a:lstStyle/>
          <a:p>
            <a:pPr eaLnBrk="1" hangingPunct="1"/>
            <a:r>
              <a:rPr lang="en-GB" altLang="en-US" sz="2800" dirty="0">
                <a:solidFill>
                  <a:schemeClr val="bg1"/>
                </a:solidFill>
              </a:rPr>
              <a:t>Northern Powergrid Self-Determination Application Process (ABC)</a:t>
            </a:r>
          </a:p>
        </p:txBody>
      </p:sp>
      <p:pic>
        <p:nvPicPr>
          <p:cNvPr id="4101" name="Picture 6">
            <a:extLst>
              <a:ext uri="{FF2B5EF4-FFF2-40B4-BE49-F238E27FC236}">
                <a16:creationId xmlns:a16="http://schemas.microsoft.com/office/drawing/2014/main" id="{A6256E3B-7B30-4894-A752-6BC37A9BA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088" t="3110" r="6462" b="11285"/>
          <a:stretch>
            <a:fillRect/>
          </a:stretch>
        </p:blipFill>
        <p:spPr bwMode="auto">
          <a:xfrm>
            <a:off x="2566988" y="2336800"/>
            <a:ext cx="2984500" cy="4171950"/>
          </a:xfrm>
          <a:prstGeom prst="rect">
            <a:avLst/>
          </a:prstGeom>
          <a:noFill/>
          <a:ln w="9525" algn="ctr">
            <a:solidFill>
              <a:srgbClr val="7F7F7F"/>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102" name="TextBox 2">
            <a:extLst>
              <a:ext uri="{FF2B5EF4-FFF2-40B4-BE49-F238E27FC236}">
                <a16:creationId xmlns:a16="http://schemas.microsoft.com/office/drawing/2014/main" id="{B5CF4992-20F2-4DF2-A1FC-3158FF3F9A0F}"/>
              </a:ext>
            </a:extLst>
          </p:cNvPr>
          <p:cNvSpPr txBox="1">
            <a:spLocks noChangeArrowheads="1"/>
          </p:cNvSpPr>
          <p:nvPr/>
        </p:nvSpPr>
        <p:spPr bwMode="auto">
          <a:xfrm>
            <a:off x="6096000" y="2492376"/>
            <a:ext cx="4103688"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GB" altLang="en-US" sz="1800" dirty="0">
                <a:ea typeface="Calibri" panose="020F0502020204030204" pitchFamily="34" charset="0"/>
              </a:rPr>
              <a:t>Part A submission to enable NpG Engineers to carry out the relevant checks in relation to interactivity, the Electricity Connection Charges Regulations, and requirement for any reinforcement works.</a:t>
            </a:r>
          </a:p>
          <a:p>
            <a:pPr>
              <a:spcBef>
                <a:spcPct val="0"/>
              </a:spcBef>
            </a:pPr>
            <a:r>
              <a:rPr lang="en-GB" altLang="en-US" sz="1800" dirty="0">
                <a:ea typeface="Calibri" panose="020F0502020204030204" pitchFamily="34" charset="0"/>
              </a:rPr>
              <a:t>Rejected application – apply for PoC</a:t>
            </a:r>
          </a:p>
          <a:p>
            <a:pPr>
              <a:spcBef>
                <a:spcPct val="0"/>
              </a:spcBef>
            </a:pPr>
            <a:r>
              <a:rPr lang="en-GB" altLang="en-US" sz="1800" dirty="0">
                <a:ea typeface="Calibri" panose="020F0502020204030204" pitchFamily="34" charset="0"/>
              </a:rPr>
              <a:t>Delays as questions raised on meter point location, service disconnections, entry point, meter point, internal wall types, route, land Rights, loadings, interaction with services, etc</a:t>
            </a:r>
          </a:p>
          <a:p>
            <a:pPr>
              <a:spcBef>
                <a:spcPct val="0"/>
              </a:spcBef>
            </a:pPr>
            <a:endParaRPr lang="en-GB" altLang="en-US" sz="1800" dirty="0">
              <a:ea typeface="Calibri" panose="020F0502020204030204" pitchFamily="34" charset="0"/>
            </a:endParaRPr>
          </a:p>
        </p:txBody>
      </p:sp>
      <p:pic>
        <p:nvPicPr>
          <p:cNvPr id="4103" name="Picture 1" descr="A green and white sign&#10;&#10;Description automatically generated with low confidence">
            <a:extLst>
              <a:ext uri="{FF2B5EF4-FFF2-40B4-BE49-F238E27FC236}">
                <a16:creationId xmlns:a16="http://schemas.microsoft.com/office/drawing/2014/main" id="{13B13330-0606-4981-886C-498F910E8E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0575" y="93663"/>
            <a:ext cx="176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384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9CD1AD3-5891-4357-9DF9-B1E9890A4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38" t="33200" r="40550" b="23401"/>
          <a:stretch>
            <a:fillRect/>
          </a:stretch>
        </p:blipFill>
        <p:spPr bwMode="auto">
          <a:xfrm>
            <a:off x="2135189" y="404814"/>
            <a:ext cx="76104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F56EE0D-AE8E-475E-8523-224EBC7808DB}"/>
              </a:ext>
            </a:extLst>
          </p:cNvPr>
          <p:cNvSpPr/>
          <p:nvPr/>
        </p:nvSpPr>
        <p:spPr>
          <a:xfrm>
            <a:off x="1543051" y="1065214"/>
            <a:ext cx="9085263" cy="5746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5124" name="Title 1">
            <a:extLst>
              <a:ext uri="{FF2B5EF4-FFF2-40B4-BE49-F238E27FC236}">
                <a16:creationId xmlns:a16="http://schemas.microsoft.com/office/drawing/2014/main" id="{2C8B5D70-E9F4-47AC-A5A4-F0A615DACE08}"/>
              </a:ext>
            </a:extLst>
          </p:cNvPr>
          <p:cNvSpPr txBox="1">
            <a:spLocks noChangeArrowheads="1"/>
          </p:cNvSpPr>
          <p:nvPr/>
        </p:nvSpPr>
        <p:spPr bwMode="auto">
          <a:xfrm>
            <a:off x="1657351" y="987425"/>
            <a:ext cx="88566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dirty="0">
                <a:solidFill>
                  <a:schemeClr val="bg1"/>
                </a:solidFill>
              </a:rPr>
              <a:t>Self-Determine PoC – Part A</a:t>
            </a:r>
          </a:p>
        </p:txBody>
      </p:sp>
      <p:sp>
        <p:nvSpPr>
          <p:cNvPr id="6" name="TextBox 5">
            <a:extLst>
              <a:ext uri="{FF2B5EF4-FFF2-40B4-BE49-F238E27FC236}">
                <a16:creationId xmlns:a16="http://schemas.microsoft.com/office/drawing/2014/main" id="{9B88F3A2-192D-4442-88C9-FF7F1D3AF2B8}"/>
              </a:ext>
            </a:extLst>
          </p:cNvPr>
          <p:cNvSpPr txBox="1"/>
          <p:nvPr/>
        </p:nvSpPr>
        <p:spPr>
          <a:xfrm>
            <a:off x="2689225" y="4137025"/>
            <a:ext cx="7056438" cy="1570038"/>
          </a:xfrm>
          <a:prstGeom prst="rect">
            <a:avLst/>
          </a:prstGeom>
          <a:solidFill>
            <a:schemeClr val="accent1"/>
          </a:solidFill>
        </p:spPr>
        <p:txBody>
          <a:bodyPr wrap="square">
            <a:spAutoFit/>
          </a:bodyPr>
          <a:lstStyle/>
          <a:p>
            <a:pPr algn="ctr">
              <a:defRPr/>
            </a:pPr>
            <a:r>
              <a:rPr lang="en-GB" sz="2400" u="sng" dirty="0"/>
              <a:t>Housing Development – Grove Terrace </a:t>
            </a:r>
          </a:p>
          <a:p>
            <a:pPr algn="ctr">
              <a:defRPr/>
            </a:pPr>
            <a:endParaRPr lang="en-GB" dirty="0"/>
          </a:p>
          <a:p>
            <a:pPr marL="285750" indent="-285750">
              <a:buFont typeface="Arial" panose="020B0604020202020204" pitchFamily="34" charset="0"/>
              <a:buChar char="•"/>
              <a:defRPr/>
            </a:pPr>
            <a:r>
              <a:rPr lang="en-GB" dirty="0"/>
              <a:t>Issue Self-Determine PoC Part A</a:t>
            </a:r>
          </a:p>
          <a:p>
            <a:pPr marL="285750" indent="-285750">
              <a:buFont typeface="Arial" panose="020B0604020202020204" pitchFamily="34" charset="0"/>
              <a:buChar char="•"/>
              <a:defRPr/>
            </a:pPr>
            <a:r>
              <a:rPr lang="en-GB" dirty="0"/>
              <a:t>Issue PoC Plan</a:t>
            </a:r>
          </a:p>
          <a:p>
            <a:pPr marL="285750" indent="-285750">
              <a:buFont typeface="Arial" panose="020B0604020202020204" pitchFamily="34" charset="0"/>
              <a:buChar char="•"/>
              <a:defRPr/>
            </a:pPr>
            <a:endParaRPr lang="en-GB" dirty="0"/>
          </a:p>
        </p:txBody>
      </p:sp>
      <p:pic>
        <p:nvPicPr>
          <p:cNvPr id="5126" name="Picture 1" descr="A green and white sign&#10;&#10;Description automatically generated with low confidence">
            <a:extLst>
              <a:ext uri="{FF2B5EF4-FFF2-40B4-BE49-F238E27FC236}">
                <a16:creationId xmlns:a16="http://schemas.microsoft.com/office/drawing/2014/main" id="{00C99742-C09F-48B5-ABEC-5BB29E9F81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4538" y="141288"/>
            <a:ext cx="176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602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E5AEA6-F361-42A5-A366-C6E8938C28FA}"/>
              </a:ext>
            </a:extLst>
          </p:cNvPr>
          <p:cNvSpPr/>
          <p:nvPr/>
        </p:nvSpPr>
        <p:spPr>
          <a:xfrm>
            <a:off x="1558925" y="979489"/>
            <a:ext cx="9086850" cy="5746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147" name="Subtitle 2">
            <a:extLst>
              <a:ext uri="{FF2B5EF4-FFF2-40B4-BE49-F238E27FC236}">
                <a16:creationId xmlns:a16="http://schemas.microsoft.com/office/drawing/2014/main" id="{C31A7651-B26D-4437-90DF-82D6A077FDA8}"/>
              </a:ext>
            </a:extLst>
          </p:cNvPr>
          <p:cNvSpPr>
            <a:spLocks noGrp="1"/>
          </p:cNvSpPr>
          <p:nvPr>
            <p:ph type="subTitle" idx="1"/>
          </p:nvPr>
        </p:nvSpPr>
        <p:spPr>
          <a:xfrm>
            <a:off x="1701801" y="1592264"/>
            <a:ext cx="8208963" cy="4968875"/>
          </a:xfrm>
        </p:spPr>
        <p:txBody>
          <a:bodyPr/>
          <a:lstStyle/>
          <a:p>
            <a:pPr algn="l" eaLnBrk="1" hangingPunct="1"/>
            <a:r>
              <a:rPr lang="en-GB" altLang="en-US" sz="1700" dirty="0">
                <a:solidFill>
                  <a:schemeClr val="tx1"/>
                </a:solidFill>
              </a:rPr>
              <a:t>Assist with the process we issued additional documentation:-</a:t>
            </a:r>
          </a:p>
          <a:p>
            <a:pPr algn="l" eaLnBrk="1" hangingPunct="1"/>
            <a:r>
              <a:rPr lang="en-GB" altLang="en-US" sz="1700" dirty="0">
                <a:solidFill>
                  <a:schemeClr val="tx1"/>
                </a:solidFill>
              </a:rPr>
              <a:t>Site Location Plan – Why? Guide for cable route from PoC to the site, HV/LV Diversions</a:t>
            </a:r>
          </a:p>
          <a:p>
            <a:pPr algn="l" eaLnBrk="1" hangingPunct="1"/>
            <a:r>
              <a:rPr lang="en-GB" altLang="en-US" sz="1700" dirty="0">
                <a:solidFill>
                  <a:schemeClr val="tx1"/>
                </a:solidFill>
              </a:rPr>
              <a:t>Red Line Boundary – Why? Guide on Wayleaves/Land Rights </a:t>
            </a:r>
          </a:p>
          <a:p>
            <a:pPr algn="l" eaLnBrk="1" hangingPunct="1"/>
            <a:endParaRPr lang="en-GB" altLang="en-US" sz="1700" dirty="0">
              <a:solidFill>
                <a:schemeClr val="tx1"/>
              </a:solidFill>
            </a:endParaRPr>
          </a:p>
          <a:p>
            <a:pPr algn="l" eaLnBrk="1" hangingPunct="1"/>
            <a:r>
              <a:rPr lang="en-GB" altLang="en-US" sz="1700" dirty="0">
                <a:solidFill>
                  <a:schemeClr val="tx1"/>
                </a:solidFill>
              </a:rPr>
              <a:t> </a:t>
            </a: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r>
              <a:rPr lang="en-GB" altLang="en-US" sz="1700" dirty="0">
                <a:solidFill>
                  <a:schemeClr val="tx1"/>
                </a:solidFill>
              </a:rPr>
              <a:t>Part A – Issued 06/10</a:t>
            </a:r>
          </a:p>
          <a:p>
            <a:pPr algn="l" eaLnBrk="1" hangingPunct="1"/>
            <a:r>
              <a:rPr lang="en-GB" altLang="en-US" sz="1700" dirty="0">
                <a:solidFill>
                  <a:schemeClr val="tx1"/>
                </a:solidFill>
              </a:rPr>
              <a:t>Approval – Due 14/11 </a:t>
            </a:r>
          </a:p>
        </p:txBody>
      </p:sp>
      <p:sp>
        <p:nvSpPr>
          <p:cNvPr id="6148" name="Title 1">
            <a:extLst>
              <a:ext uri="{FF2B5EF4-FFF2-40B4-BE49-F238E27FC236}">
                <a16:creationId xmlns:a16="http://schemas.microsoft.com/office/drawing/2014/main" id="{6EC5BDB8-62C6-4D7B-9135-BB9A44C8296F}"/>
              </a:ext>
            </a:extLst>
          </p:cNvPr>
          <p:cNvSpPr>
            <a:spLocks noGrp="1"/>
          </p:cNvSpPr>
          <p:nvPr>
            <p:ph type="ctrTitle"/>
          </p:nvPr>
        </p:nvSpPr>
        <p:spPr>
          <a:xfrm>
            <a:off x="2138363" y="935039"/>
            <a:ext cx="7772400" cy="657225"/>
          </a:xfrm>
        </p:spPr>
        <p:txBody>
          <a:bodyPr/>
          <a:lstStyle/>
          <a:p>
            <a:pPr eaLnBrk="1" hangingPunct="1"/>
            <a:r>
              <a:rPr lang="en-GB" altLang="en-US" sz="3800" dirty="0">
                <a:solidFill>
                  <a:schemeClr val="bg1"/>
                </a:solidFill>
              </a:rPr>
              <a:t>Additional Info</a:t>
            </a:r>
          </a:p>
        </p:txBody>
      </p:sp>
      <p:pic>
        <p:nvPicPr>
          <p:cNvPr id="6149" name="Picture 3">
            <a:extLst>
              <a:ext uri="{FF2B5EF4-FFF2-40B4-BE49-F238E27FC236}">
                <a16:creationId xmlns:a16="http://schemas.microsoft.com/office/drawing/2014/main" id="{4A06DE65-6D93-4E92-AAEC-D8F019BE5C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4165" t="15108" r="24934" b="6834"/>
          <a:stretch>
            <a:fillRect/>
          </a:stretch>
        </p:blipFill>
        <p:spPr bwMode="auto">
          <a:xfrm>
            <a:off x="2281238" y="2692401"/>
            <a:ext cx="3332162"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a:extLst>
              <a:ext uri="{FF2B5EF4-FFF2-40B4-BE49-F238E27FC236}">
                <a16:creationId xmlns:a16="http://schemas.microsoft.com/office/drawing/2014/main" id="{FADC0C12-7C47-4279-BAC3-8D8FFBE9D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24" t="42587" r="8423" b="25887"/>
          <a:stretch>
            <a:fillRect/>
          </a:stretch>
        </p:blipFill>
        <p:spPr bwMode="auto">
          <a:xfrm>
            <a:off x="5829301" y="3213101"/>
            <a:ext cx="3865563"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 descr="A green and white sign&#10;&#10;Description automatically generated with low confidence">
            <a:extLst>
              <a:ext uri="{FF2B5EF4-FFF2-40B4-BE49-F238E27FC236}">
                <a16:creationId xmlns:a16="http://schemas.microsoft.com/office/drawing/2014/main" id="{6C8D2B70-A2EB-4210-96F8-4C1643BE0C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9463" y="84138"/>
            <a:ext cx="176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987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a:extLst>
              <a:ext uri="{FF2B5EF4-FFF2-40B4-BE49-F238E27FC236}">
                <a16:creationId xmlns:a16="http://schemas.microsoft.com/office/drawing/2014/main" id="{01ACE293-D129-4443-894B-443B057C0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76" t="20601" r="29526" b="10802"/>
          <a:stretch>
            <a:fillRect/>
          </a:stretch>
        </p:blipFill>
        <p:spPr bwMode="auto">
          <a:xfrm>
            <a:off x="2246314" y="692150"/>
            <a:ext cx="7699375" cy="58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16BD3B8-68BB-413A-B8DB-DA8E9A068BBA}"/>
              </a:ext>
            </a:extLst>
          </p:cNvPr>
          <p:cNvSpPr/>
          <p:nvPr/>
        </p:nvSpPr>
        <p:spPr>
          <a:xfrm>
            <a:off x="1543051" y="1065214"/>
            <a:ext cx="9085263" cy="5746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172" name="Title 1">
            <a:extLst>
              <a:ext uri="{FF2B5EF4-FFF2-40B4-BE49-F238E27FC236}">
                <a16:creationId xmlns:a16="http://schemas.microsoft.com/office/drawing/2014/main" id="{EACF7FE7-E0FA-4AA8-A6A8-0BF7A9215B1C}"/>
              </a:ext>
            </a:extLst>
          </p:cNvPr>
          <p:cNvSpPr txBox="1">
            <a:spLocks noChangeArrowheads="1"/>
          </p:cNvSpPr>
          <p:nvPr/>
        </p:nvSpPr>
        <p:spPr bwMode="auto">
          <a:xfrm>
            <a:off x="1657351" y="987425"/>
            <a:ext cx="88566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dirty="0">
                <a:solidFill>
                  <a:schemeClr val="bg1"/>
                </a:solidFill>
              </a:rPr>
              <a:t>Self-Determine PoC – Part A</a:t>
            </a:r>
          </a:p>
        </p:txBody>
      </p:sp>
      <p:sp>
        <p:nvSpPr>
          <p:cNvPr id="6" name="TextBox 5">
            <a:extLst>
              <a:ext uri="{FF2B5EF4-FFF2-40B4-BE49-F238E27FC236}">
                <a16:creationId xmlns:a16="http://schemas.microsoft.com/office/drawing/2014/main" id="{B07B3E93-6B11-487A-9AB6-84E70B505C2B}"/>
              </a:ext>
            </a:extLst>
          </p:cNvPr>
          <p:cNvSpPr txBox="1"/>
          <p:nvPr/>
        </p:nvSpPr>
        <p:spPr>
          <a:xfrm>
            <a:off x="2566989" y="4724400"/>
            <a:ext cx="7056437" cy="1570038"/>
          </a:xfrm>
          <a:prstGeom prst="rect">
            <a:avLst/>
          </a:prstGeom>
          <a:solidFill>
            <a:schemeClr val="accent1"/>
          </a:solidFill>
        </p:spPr>
        <p:txBody>
          <a:bodyPr wrap="square">
            <a:spAutoFit/>
          </a:bodyPr>
          <a:lstStyle/>
          <a:p>
            <a:pPr algn="ctr">
              <a:defRPr/>
            </a:pPr>
            <a:r>
              <a:rPr lang="en-GB" sz="2400" u="sng" dirty="0"/>
              <a:t>Housing Development – Gledholt Road </a:t>
            </a:r>
          </a:p>
          <a:p>
            <a:pPr algn="ctr">
              <a:defRPr/>
            </a:pPr>
            <a:endParaRPr lang="en-GB" dirty="0"/>
          </a:p>
          <a:p>
            <a:pPr marL="285750" indent="-285750">
              <a:buFont typeface="Arial" panose="020B0604020202020204" pitchFamily="34" charset="0"/>
              <a:buChar char="•"/>
              <a:defRPr/>
            </a:pPr>
            <a:r>
              <a:rPr lang="en-GB" dirty="0"/>
              <a:t>Issue Self-Determine PoC Part A</a:t>
            </a:r>
          </a:p>
          <a:p>
            <a:pPr marL="285750" indent="-285750">
              <a:buFont typeface="Arial" panose="020B0604020202020204" pitchFamily="34" charset="0"/>
              <a:buChar char="•"/>
              <a:defRPr/>
            </a:pPr>
            <a:r>
              <a:rPr lang="en-GB" dirty="0"/>
              <a:t>Issue PoC Plan</a:t>
            </a:r>
          </a:p>
          <a:p>
            <a:pPr marL="285750" indent="-285750">
              <a:buFont typeface="Arial" panose="020B0604020202020204" pitchFamily="34" charset="0"/>
              <a:buChar char="•"/>
              <a:defRPr/>
            </a:pPr>
            <a:endParaRPr lang="en-GB" dirty="0"/>
          </a:p>
        </p:txBody>
      </p:sp>
      <p:pic>
        <p:nvPicPr>
          <p:cNvPr id="7174" name="Picture 1" descr="A green and white sign&#10;&#10;Description automatically generated with low confidence">
            <a:extLst>
              <a:ext uri="{FF2B5EF4-FFF2-40B4-BE49-F238E27FC236}">
                <a16:creationId xmlns:a16="http://schemas.microsoft.com/office/drawing/2014/main" id="{D09D52F4-FC6F-4A44-A443-62DEE04128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8025" y="71438"/>
            <a:ext cx="176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609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a:extLst>
              <a:ext uri="{FF2B5EF4-FFF2-40B4-BE49-F238E27FC236}">
                <a16:creationId xmlns:a16="http://schemas.microsoft.com/office/drawing/2014/main" id="{130EA386-243C-44BC-9F1D-5AA0E45D3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99" t="15031" r="26375" b="8002"/>
          <a:stretch>
            <a:fillRect/>
          </a:stretch>
        </p:blipFill>
        <p:spPr bwMode="auto">
          <a:xfrm>
            <a:off x="4511676" y="2349500"/>
            <a:ext cx="5616575"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0E4724B-CE8F-4DF1-AAF5-AA2EA8057FCE}"/>
              </a:ext>
            </a:extLst>
          </p:cNvPr>
          <p:cNvSpPr/>
          <p:nvPr/>
        </p:nvSpPr>
        <p:spPr>
          <a:xfrm>
            <a:off x="1558925" y="979489"/>
            <a:ext cx="9086850" cy="5746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8196" name="Subtitle 2">
            <a:extLst>
              <a:ext uri="{FF2B5EF4-FFF2-40B4-BE49-F238E27FC236}">
                <a16:creationId xmlns:a16="http://schemas.microsoft.com/office/drawing/2014/main" id="{D801F835-B04A-4A3B-BDD2-4A79163CCD8C}"/>
              </a:ext>
            </a:extLst>
          </p:cNvPr>
          <p:cNvSpPr>
            <a:spLocks noGrp="1"/>
          </p:cNvSpPr>
          <p:nvPr>
            <p:ph type="subTitle" idx="1"/>
          </p:nvPr>
        </p:nvSpPr>
        <p:spPr>
          <a:xfrm>
            <a:off x="1701801" y="1592264"/>
            <a:ext cx="8208963" cy="4968875"/>
          </a:xfrm>
        </p:spPr>
        <p:txBody>
          <a:bodyPr/>
          <a:lstStyle/>
          <a:p>
            <a:pPr algn="l" eaLnBrk="1" hangingPunct="1"/>
            <a:r>
              <a:rPr lang="en-GB" altLang="en-US" sz="1700" dirty="0">
                <a:solidFill>
                  <a:schemeClr val="tx1"/>
                </a:solidFill>
              </a:rPr>
              <a:t>Assist with the process we issued additional documentation</a:t>
            </a:r>
          </a:p>
          <a:p>
            <a:pPr algn="l" eaLnBrk="1" hangingPunct="1"/>
            <a:r>
              <a:rPr lang="en-GB" altLang="en-US" sz="1700" dirty="0">
                <a:solidFill>
                  <a:schemeClr val="tx1"/>
                </a:solidFill>
              </a:rPr>
              <a:t>Site Location Plan – Why? Guide for cable route from PoC to the site, HV/LV Diversions</a:t>
            </a:r>
          </a:p>
          <a:p>
            <a:pPr algn="l" eaLnBrk="1" hangingPunct="1"/>
            <a:r>
              <a:rPr lang="en-GB" altLang="en-US" sz="1700" dirty="0">
                <a:solidFill>
                  <a:schemeClr val="tx1"/>
                </a:solidFill>
              </a:rPr>
              <a:t>Red Line Boundary – Why? Guide on Wayleaves/Land Rights </a:t>
            </a:r>
          </a:p>
          <a:p>
            <a:pPr algn="l" eaLnBrk="1" hangingPunct="1"/>
            <a:endParaRPr lang="en-GB" altLang="en-US" sz="1700" dirty="0">
              <a:solidFill>
                <a:schemeClr val="tx1"/>
              </a:solidFill>
            </a:endParaRPr>
          </a:p>
          <a:p>
            <a:pPr algn="l" eaLnBrk="1" hangingPunct="1"/>
            <a:r>
              <a:rPr lang="en-GB" altLang="en-US" sz="1700" dirty="0">
                <a:solidFill>
                  <a:schemeClr val="tx1"/>
                </a:solidFill>
              </a:rPr>
              <a:t> </a:t>
            </a: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a:p>
            <a:pPr algn="l" eaLnBrk="1" hangingPunct="1"/>
            <a:endParaRPr lang="en-GB" altLang="en-US" sz="1700" dirty="0">
              <a:solidFill>
                <a:schemeClr val="tx1"/>
              </a:solidFill>
            </a:endParaRPr>
          </a:p>
        </p:txBody>
      </p:sp>
      <p:sp>
        <p:nvSpPr>
          <p:cNvPr id="8197" name="Title 1">
            <a:extLst>
              <a:ext uri="{FF2B5EF4-FFF2-40B4-BE49-F238E27FC236}">
                <a16:creationId xmlns:a16="http://schemas.microsoft.com/office/drawing/2014/main" id="{A9F14D7E-0A69-47F1-A560-8E55B3545CBD}"/>
              </a:ext>
            </a:extLst>
          </p:cNvPr>
          <p:cNvSpPr>
            <a:spLocks noGrp="1"/>
          </p:cNvSpPr>
          <p:nvPr>
            <p:ph type="ctrTitle"/>
          </p:nvPr>
        </p:nvSpPr>
        <p:spPr>
          <a:xfrm>
            <a:off x="2138363" y="935039"/>
            <a:ext cx="7772400" cy="657225"/>
          </a:xfrm>
        </p:spPr>
        <p:txBody>
          <a:bodyPr/>
          <a:lstStyle/>
          <a:p>
            <a:pPr eaLnBrk="1" hangingPunct="1"/>
            <a:r>
              <a:rPr lang="en-GB" altLang="en-US" sz="3800" dirty="0">
                <a:solidFill>
                  <a:schemeClr val="bg1"/>
                </a:solidFill>
              </a:rPr>
              <a:t>Additional Info</a:t>
            </a:r>
          </a:p>
        </p:txBody>
      </p:sp>
      <p:pic>
        <p:nvPicPr>
          <p:cNvPr id="8198" name="Picture 5">
            <a:extLst>
              <a:ext uri="{FF2B5EF4-FFF2-40B4-BE49-F238E27FC236}">
                <a16:creationId xmlns:a16="http://schemas.microsoft.com/office/drawing/2014/main" id="{3BA38415-F8E7-4F7C-B400-2D7F827FC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47" t="32111" r="49962" b="18655"/>
          <a:stretch>
            <a:fillRect/>
          </a:stretch>
        </p:blipFill>
        <p:spPr bwMode="auto">
          <a:xfrm>
            <a:off x="1558926" y="2852738"/>
            <a:ext cx="30130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1">
            <a:extLst>
              <a:ext uri="{FF2B5EF4-FFF2-40B4-BE49-F238E27FC236}">
                <a16:creationId xmlns:a16="http://schemas.microsoft.com/office/drawing/2014/main" id="{4A2BE4E4-5C7E-41C5-9FBF-64549F64B493}"/>
              </a:ext>
            </a:extLst>
          </p:cNvPr>
          <p:cNvSpPr txBox="1">
            <a:spLocks noChangeArrowheads="1"/>
          </p:cNvSpPr>
          <p:nvPr/>
        </p:nvSpPr>
        <p:spPr bwMode="auto">
          <a:xfrm>
            <a:off x="3006725" y="5303839"/>
            <a:ext cx="21605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t>Part A – Issued 06/10</a:t>
            </a:r>
          </a:p>
          <a:p>
            <a:pPr>
              <a:spcBef>
                <a:spcPct val="0"/>
              </a:spcBef>
              <a:buFontTx/>
              <a:buNone/>
            </a:pPr>
            <a:r>
              <a:rPr lang="en-GB" altLang="en-US" sz="1800" dirty="0"/>
              <a:t>Approval – 04/11</a:t>
            </a:r>
          </a:p>
          <a:p>
            <a:pPr>
              <a:spcBef>
                <a:spcPct val="0"/>
              </a:spcBef>
              <a:buFontTx/>
              <a:buNone/>
            </a:pPr>
            <a:endParaRPr lang="en-GB" altLang="en-US" sz="1800" dirty="0"/>
          </a:p>
        </p:txBody>
      </p:sp>
      <p:pic>
        <p:nvPicPr>
          <p:cNvPr id="8200" name="Picture 1" descr="A green and white sign&#10;&#10;Description automatically generated with low confidence">
            <a:extLst>
              <a:ext uri="{FF2B5EF4-FFF2-40B4-BE49-F238E27FC236}">
                <a16:creationId xmlns:a16="http://schemas.microsoft.com/office/drawing/2014/main" id="{3E00D97D-C539-446B-A8F5-D0356D4171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114300"/>
            <a:ext cx="176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391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E702D9-DAB0-41CF-943C-EA1DFD16D2D4}"/>
              </a:ext>
            </a:extLst>
          </p:cNvPr>
          <p:cNvSpPr/>
          <p:nvPr/>
        </p:nvSpPr>
        <p:spPr>
          <a:xfrm>
            <a:off x="1558925" y="979489"/>
            <a:ext cx="9086850" cy="5746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19" name="Title 1">
            <a:extLst>
              <a:ext uri="{FF2B5EF4-FFF2-40B4-BE49-F238E27FC236}">
                <a16:creationId xmlns:a16="http://schemas.microsoft.com/office/drawing/2014/main" id="{A400BEE3-09F7-4948-9B92-97832470BED3}"/>
              </a:ext>
            </a:extLst>
          </p:cNvPr>
          <p:cNvSpPr txBox="1">
            <a:spLocks noChangeArrowheads="1"/>
          </p:cNvSpPr>
          <p:nvPr/>
        </p:nvSpPr>
        <p:spPr bwMode="auto">
          <a:xfrm>
            <a:off x="2138363" y="935039"/>
            <a:ext cx="77724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800" dirty="0">
                <a:solidFill>
                  <a:schemeClr val="bg1"/>
                </a:solidFill>
              </a:rPr>
              <a:t>Northern Powergrid – Part A </a:t>
            </a:r>
          </a:p>
        </p:txBody>
      </p:sp>
      <p:sp>
        <p:nvSpPr>
          <p:cNvPr id="9220" name="Subtitle 2">
            <a:extLst>
              <a:ext uri="{FF2B5EF4-FFF2-40B4-BE49-F238E27FC236}">
                <a16:creationId xmlns:a16="http://schemas.microsoft.com/office/drawing/2014/main" id="{A95E36A1-5F35-47A1-8754-95E11BE47374}"/>
              </a:ext>
            </a:extLst>
          </p:cNvPr>
          <p:cNvSpPr txBox="1">
            <a:spLocks noChangeArrowheads="1"/>
          </p:cNvSpPr>
          <p:nvPr/>
        </p:nvSpPr>
        <p:spPr bwMode="auto">
          <a:xfrm>
            <a:off x="2135188" y="1628776"/>
            <a:ext cx="82089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endParaRPr lang="en-GB" altLang="en-US" sz="1700" dirty="0"/>
          </a:p>
        </p:txBody>
      </p:sp>
      <p:sp>
        <p:nvSpPr>
          <p:cNvPr id="9221" name="TextBox 3">
            <a:extLst>
              <a:ext uri="{FF2B5EF4-FFF2-40B4-BE49-F238E27FC236}">
                <a16:creationId xmlns:a16="http://schemas.microsoft.com/office/drawing/2014/main" id="{3807E7C4-D7D1-44C7-B945-0318B2894084}"/>
              </a:ext>
            </a:extLst>
          </p:cNvPr>
          <p:cNvSpPr txBox="1">
            <a:spLocks noChangeArrowheads="1"/>
          </p:cNvSpPr>
          <p:nvPr/>
        </p:nvSpPr>
        <p:spPr bwMode="auto">
          <a:xfrm>
            <a:off x="2568576" y="1989139"/>
            <a:ext cx="73437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cs typeface="Calibri" panose="020F0502020204030204" pitchFamily="34" charset="0"/>
              </a:rPr>
              <a:t>The designer stated in her confirmation email that </a:t>
            </a:r>
            <a:r>
              <a:rPr lang="en-US" altLang="en-US" sz="1800" dirty="0">
                <a:cs typeface="Calibri" panose="020F0502020204030204" pitchFamily="34" charset="0"/>
              </a:rPr>
              <a:t>“</a:t>
            </a:r>
            <a:r>
              <a:rPr lang="en-GB" altLang="en-US" sz="1800" dirty="0">
                <a:cs typeface="Calibri" panose="020F0502020204030204" pitchFamily="34" charset="0"/>
              </a:rPr>
              <a:t>At present there is an existing dropped kerb.  If this is to remain then no diversion will be required, however if the ICP is forming a new site entrance as per their plan, then 2 x non contestable straight joints will be required. Also, there is a street light next to the site entrance which they appear to have shown in a different position.  They will need to contact the local authority regarding this, it is not something we would quote for.”</a:t>
            </a:r>
          </a:p>
          <a:p>
            <a:pPr>
              <a:spcBef>
                <a:spcPct val="0"/>
              </a:spcBef>
              <a:buFontTx/>
              <a:buNone/>
            </a:pPr>
            <a:r>
              <a:rPr lang="en-GB" altLang="en-US" sz="1100" dirty="0">
                <a:solidFill>
                  <a:srgbClr val="1F497D"/>
                </a:solidFill>
                <a:cs typeface="Calibri" panose="020F0502020204030204" pitchFamily="34" charset="0"/>
              </a:rPr>
              <a:t> </a:t>
            </a:r>
            <a:endParaRPr lang="en-GB" altLang="en-US" sz="1800" dirty="0">
              <a:cs typeface="Calibri" panose="020F0502020204030204" pitchFamily="34" charset="0"/>
            </a:endParaRPr>
          </a:p>
        </p:txBody>
      </p:sp>
      <p:pic>
        <p:nvPicPr>
          <p:cNvPr id="9222" name="Picture 5">
            <a:extLst>
              <a:ext uri="{FF2B5EF4-FFF2-40B4-BE49-F238E27FC236}">
                <a16:creationId xmlns:a16="http://schemas.microsoft.com/office/drawing/2014/main" id="{CA575731-406B-43A9-8944-C2E25D44C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524" t="79750" r="42914" b="12199"/>
          <a:stretch>
            <a:fillRect/>
          </a:stretch>
        </p:blipFill>
        <p:spPr bwMode="auto">
          <a:xfrm>
            <a:off x="1919288" y="4941889"/>
            <a:ext cx="864076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6">
            <a:extLst>
              <a:ext uri="{FF2B5EF4-FFF2-40B4-BE49-F238E27FC236}">
                <a16:creationId xmlns:a16="http://schemas.microsoft.com/office/drawing/2014/main" id="{3B667AB3-2067-4632-A6E3-62BE3D6FDF4F}"/>
              </a:ext>
            </a:extLst>
          </p:cNvPr>
          <p:cNvSpPr txBox="1">
            <a:spLocks noChangeArrowheads="1"/>
          </p:cNvSpPr>
          <p:nvPr/>
        </p:nvSpPr>
        <p:spPr bwMode="auto">
          <a:xfrm>
            <a:off x="2208214" y="446722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t>Part B comments </a:t>
            </a:r>
          </a:p>
        </p:txBody>
      </p:sp>
      <p:pic>
        <p:nvPicPr>
          <p:cNvPr id="9224" name="Picture 1" descr="A green and white sign&#10;&#10;Description automatically generated with low confidence">
            <a:extLst>
              <a:ext uri="{FF2B5EF4-FFF2-40B4-BE49-F238E27FC236}">
                <a16:creationId xmlns:a16="http://schemas.microsoft.com/office/drawing/2014/main" id="{DBB2E6C6-91B2-4B28-A3F7-472BE8FDBD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8025" y="122238"/>
            <a:ext cx="176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97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F5E0A1-56BC-4669-A0F1-9D2871E07EC6}"/>
              </a:ext>
            </a:extLst>
          </p:cNvPr>
          <p:cNvSpPr/>
          <p:nvPr/>
        </p:nvSpPr>
        <p:spPr>
          <a:xfrm>
            <a:off x="1501775" y="979489"/>
            <a:ext cx="9144000" cy="5746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0243" name="Title 1">
            <a:extLst>
              <a:ext uri="{FF2B5EF4-FFF2-40B4-BE49-F238E27FC236}">
                <a16:creationId xmlns:a16="http://schemas.microsoft.com/office/drawing/2014/main" id="{B4692F5B-8445-4AFB-931F-BA98414F6846}"/>
              </a:ext>
            </a:extLst>
          </p:cNvPr>
          <p:cNvSpPr>
            <a:spLocks noGrp="1"/>
          </p:cNvSpPr>
          <p:nvPr>
            <p:ph type="ctrTitle"/>
          </p:nvPr>
        </p:nvSpPr>
        <p:spPr>
          <a:xfrm>
            <a:off x="2187575" y="704850"/>
            <a:ext cx="7772400" cy="1123950"/>
          </a:xfrm>
        </p:spPr>
        <p:txBody>
          <a:bodyPr/>
          <a:lstStyle/>
          <a:p>
            <a:pPr eaLnBrk="1" hangingPunct="1"/>
            <a:r>
              <a:rPr lang="en-GB" altLang="en-US" sz="4000" dirty="0">
                <a:solidFill>
                  <a:schemeClr val="bg1"/>
                </a:solidFill>
              </a:rPr>
              <a:t>Self Determined PoC Notice V4</a:t>
            </a:r>
          </a:p>
        </p:txBody>
      </p:sp>
      <p:pic>
        <p:nvPicPr>
          <p:cNvPr id="10244" name="Picture 3">
            <a:extLst>
              <a:ext uri="{FF2B5EF4-FFF2-40B4-BE49-F238E27FC236}">
                <a16:creationId xmlns:a16="http://schemas.microsoft.com/office/drawing/2014/main" id="{B59DD502-F9A6-431A-AF09-0B1F18728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38" t="15001" r="38976" b="8000"/>
          <a:stretch>
            <a:fillRect/>
          </a:stretch>
        </p:blipFill>
        <p:spPr bwMode="auto">
          <a:xfrm>
            <a:off x="1966913" y="1728789"/>
            <a:ext cx="3575050"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a:extLst>
              <a:ext uri="{FF2B5EF4-FFF2-40B4-BE49-F238E27FC236}">
                <a16:creationId xmlns:a16="http://schemas.microsoft.com/office/drawing/2014/main" id="{E2C18957-1FA3-4047-81C7-7C4DE01E9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738" t="16402" r="39763" b="8002"/>
          <a:stretch>
            <a:fillRect/>
          </a:stretch>
        </p:blipFill>
        <p:spPr bwMode="auto">
          <a:xfrm>
            <a:off x="6650039" y="1728789"/>
            <a:ext cx="3551237"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7">
            <a:extLst>
              <a:ext uri="{FF2B5EF4-FFF2-40B4-BE49-F238E27FC236}">
                <a16:creationId xmlns:a16="http://schemas.microsoft.com/office/drawing/2014/main" id="{F04E7D4E-BE1D-4915-8458-47A710DA7555}"/>
              </a:ext>
            </a:extLst>
          </p:cNvPr>
          <p:cNvSpPr txBox="1">
            <a:spLocks noChangeArrowheads="1"/>
          </p:cNvSpPr>
          <p:nvPr/>
        </p:nvSpPr>
        <p:spPr bwMode="auto">
          <a:xfrm>
            <a:off x="3503614" y="3068638"/>
            <a:ext cx="5184775" cy="1477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dirty="0"/>
              <a:t>Section 1 – Details &amp; Site Address</a:t>
            </a:r>
          </a:p>
          <a:p>
            <a:pPr>
              <a:spcBef>
                <a:spcPct val="0"/>
              </a:spcBef>
              <a:buFontTx/>
              <a:buNone/>
            </a:pPr>
            <a:r>
              <a:rPr lang="en-GB" altLang="en-US" sz="1800" dirty="0"/>
              <a:t>Section 2 – Type of Notice A-B-C</a:t>
            </a:r>
          </a:p>
          <a:p>
            <a:pPr>
              <a:spcBef>
                <a:spcPct val="0"/>
              </a:spcBef>
              <a:buFontTx/>
              <a:buNone/>
            </a:pPr>
            <a:r>
              <a:rPr lang="en-GB" altLang="en-US" sz="1800" dirty="0"/>
              <a:t>Section 3 – Wayleave – provide details if required</a:t>
            </a:r>
          </a:p>
          <a:p>
            <a:pPr>
              <a:spcBef>
                <a:spcPct val="0"/>
              </a:spcBef>
              <a:buFontTx/>
              <a:buNone/>
            </a:pPr>
            <a:r>
              <a:rPr lang="en-GB" altLang="en-US" sz="1800" dirty="0"/>
              <a:t>Section 4 – Capacity, Location Plan, Network Owner, Connection Date, Any Npg works</a:t>
            </a:r>
          </a:p>
        </p:txBody>
      </p:sp>
      <p:pic>
        <p:nvPicPr>
          <p:cNvPr id="10247" name="Picture 1" descr="A green and white sign&#10;&#10;Description automatically generated with low confidence">
            <a:extLst>
              <a:ext uri="{FF2B5EF4-FFF2-40B4-BE49-F238E27FC236}">
                <a16:creationId xmlns:a16="http://schemas.microsoft.com/office/drawing/2014/main" id="{0F66E0F7-0E0B-40B0-8C66-5D5E8DA909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3750" y="123825"/>
            <a:ext cx="176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956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B78EBA-5C81-4FFA-AC69-0B623546E912}"/>
              </a:ext>
            </a:extLst>
          </p:cNvPr>
          <p:cNvSpPr/>
          <p:nvPr/>
        </p:nvSpPr>
        <p:spPr>
          <a:xfrm>
            <a:off x="450852" y="428876"/>
            <a:ext cx="3198039" cy="766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Arial"/>
                <a:ea typeface="+mn-ea"/>
                <a:cs typeface="+mn-cs"/>
              </a:rPr>
              <a:t>    </a:t>
            </a:r>
          </a:p>
        </p:txBody>
      </p:sp>
      <p:sp>
        <p:nvSpPr>
          <p:cNvPr id="2" name="Title 1">
            <a:extLst>
              <a:ext uri="{FF2B5EF4-FFF2-40B4-BE49-F238E27FC236}">
                <a16:creationId xmlns:a16="http://schemas.microsoft.com/office/drawing/2014/main" id="{71ABF9B2-7E85-4AF0-A4F2-9A3CFDA63E80}"/>
              </a:ext>
            </a:extLst>
          </p:cNvPr>
          <p:cNvSpPr>
            <a:spLocks noGrp="1"/>
          </p:cNvSpPr>
          <p:nvPr>
            <p:ph type="title"/>
          </p:nvPr>
        </p:nvSpPr>
        <p:spPr>
          <a:xfrm>
            <a:off x="662610" y="577596"/>
            <a:ext cx="11245850" cy="605936"/>
          </a:xfrm>
        </p:spPr>
        <p:txBody>
          <a:bodyPr>
            <a:normAutofit/>
          </a:bodyPr>
          <a:lstStyle/>
          <a:p>
            <a:r>
              <a:rPr lang="en-GB" sz="3600" dirty="0">
                <a:solidFill>
                  <a:schemeClr val="bg1"/>
                </a:solidFill>
              </a:rPr>
              <a:t>Performance</a:t>
            </a:r>
          </a:p>
        </p:txBody>
      </p:sp>
      <p:graphicFrame>
        <p:nvGraphicFramePr>
          <p:cNvPr id="6" name="Object 5">
            <a:extLst>
              <a:ext uri="{FF2B5EF4-FFF2-40B4-BE49-F238E27FC236}">
                <a16:creationId xmlns:a16="http://schemas.microsoft.com/office/drawing/2014/main" id="{748AD31F-6BB1-C919-A545-4FAECABBF941}"/>
              </a:ext>
            </a:extLst>
          </p:cNvPr>
          <p:cNvGraphicFramePr>
            <a:graphicFrameLocks noChangeAspect="1"/>
          </p:cNvGraphicFramePr>
          <p:nvPr>
            <p:extLst>
              <p:ext uri="{D42A27DB-BD31-4B8C-83A1-F6EECF244321}">
                <p14:modId xmlns:p14="http://schemas.microsoft.com/office/powerpoint/2010/main" val="1144253921"/>
              </p:ext>
            </p:extLst>
          </p:nvPr>
        </p:nvGraphicFramePr>
        <p:xfrm>
          <a:off x="415925" y="1552575"/>
          <a:ext cx="11056938" cy="3917950"/>
        </p:xfrm>
        <a:graphic>
          <a:graphicData uri="http://schemas.openxmlformats.org/presentationml/2006/ole">
            <mc:AlternateContent xmlns:mc="http://schemas.openxmlformats.org/markup-compatibility/2006">
              <mc:Choice xmlns:v="urn:schemas-microsoft-com:vml" Requires="v">
                <p:oleObj spid="_x0000_s1028" name="Worksheet" r:id="rId4" imgW="5895959" imgH="2181381" progId="Excel.Sheet.12">
                  <p:embed/>
                </p:oleObj>
              </mc:Choice>
              <mc:Fallback>
                <p:oleObj name="Worksheet" r:id="rId4" imgW="5895959" imgH="2181381" progId="Excel.Sheet.12">
                  <p:embed/>
                  <p:pic>
                    <p:nvPicPr>
                      <p:cNvPr id="6" name="Object 5">
                        <a:extLst>
                          <a:ext uri="{FF2B5EF4-FFF2-40B4-BE49-F238E27FC236}">
                            <a16:creationId xmlns:a16="http://schemas.microsoft.com/office/drawing/2014/main" id="{748AD31F-6BB1-C919-A545-4FAECABBF941}"/>
                          </a:ext>
                        </a:extLst>
                      </p:cNvPr>
                      <p:cNvPicPr/>
                      <p:nvPr/>
                    </p:nvPicPr>
                    <p:blipFill>
                      <a:blip r:embed="rId5"/>
                      <a:stretch>
                        <a:fillRect/>
                      </a:stretch>
                    </p:blipFill>
                    <p:spPr>
                      <a:xfrm>
                        <a:off x="415925" y="1552575"/>
                        <a:ext cx="11056938" cy="3917950"/>
                      </a:xfrm>
                      <a:prstGeom prst="rect">
                        <a:avLst/>
                      </a:prstGeom>
                    </p:spPr>
                  </p:pic>
                </p:oleObj>
              </mc:Fallback>
            </mc:AlternateContent>
          </a:graphicData>
        </a:graphic>
      </p:graphicFrame>
    </p:spTree>
    <p:extLst>
      <p:ext uri="{BB962C8B-B14F-4D97-AF65-F5344CB8AC3E}">
        <p14:creationId xmlns:p14="http://schemas.microsoft.com/office/powerpoint/2010/main" val="3352691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51E554-0E29-4209-B11E-0236A9315861}"/>
              </a:ext>
            </a:extLst>
          </p:cNvPr>
          <p:cNvSpPr/>
          <p:nvPr/>
        </p:nvSpPr>
        <p:spPr>
          <a:xfrm>
            <a:off x="1509713" y="1052513"/>
            <a:ext cx="9144001" cy="7921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0243" name="Subtitle 2">
            <a:extLst>
              <a:ext uri="{FF2B5EF4-FFF2-40B4-BE49-F238E27FC236}">
                <a16:creationId xmlns:a16="http://schemas.microsoft.com/office/drawing/2014/main" id="{D0064DE5-3BB9-4945-A35F-3CEDC689DD12}"/>
              </a:ext>
            </a:extLst>
          </p:cNvPr>
          <p:cNvSpPr>
            <a:spLocks noGrp="1"/>
          </p:cNvSpPr>
          <p:nvPr>
            <p:ph type="subTitle" idx="1"/>
          </p:nvPr>
        </p:nvSpPr>
        <p:spPr>
          <a:xfrm>
            <a:off x="2063751" y="2565401"/>
            <a:ext cx="8208963" cy="2663825"/>
          </a:xfrm>
          <a:ln>
            <a:solidFill>
              <a:schemeClr val="tx1">
                <a:lumMod val="50000"/>
                <a:lumOff val="50000"/>
              </a:schemeClr>
            </a:solidFill>
          </a:ln>
        </p:spPr>
        <p:txBody>
          <a:bodyPr/>
          <a:lstStyle/>
          <a:p>
            <a:pPr eaLnBrk="1" hangingPunct="1">
              <a:defRPr/>
            </a:pPr>
            <a:r>
              <a:rPr lang="en-GB" altLang="en-US" sz="2000" u="sng" dirty="0">
                <a:solidFill>
                  <a:schemeClr val="tx1"/>
                </a:solidFill>
              </a:rPr>
              <a:t>Advantages</a:t>
            </a:r>
          </a:p>
          <a:p>
            <a:pPr eaLnBrk="1" hangingPunct="1">
              <a:defRPr/>
            </a:pPr>
            <a:r>
              <a:rPr lang="en-GB" altLang="en-US" sz="2000" dirty="0">
                <a:solidFill>
                  <a:schemeClr val="tx1"/>
                </a:solidFill>
              </a:rPr>
              <a:t>Identify any Wayleaves/Land Rights/3</a:t>
            </a:r>
            <a:r>
              <a:rPr lang="en-GB" altLang="en-US" sz="2000" baseline="30000" dirty="0">
                <a:solidFill>
                  <a:schemeClr val="tx1"/>
                </a:solidFill>
              </a:rPr>
              <a:t>rd</a:t>
            </a:r>
            <a:r>
              <a:rPr lang="en-GB" altLang="en-US" sz="2000" dirty="0">
                <a:solidFill>
                  <a:schemeClr val="tx1"/>
                </a:solidFill>
              </a:rPr>
              <a:t> Party involvement</a:t>
            </a:r>
          </a:p>
          <a:p>
            <a:pPr eaLnBrk="1" hangingPunct="1">
              <a:defRPr/>
            </a:pPr>
            <a:r>
              <a:rPr lang="en-GB" altLang="en-US" sz="2000" dirty="0">
                <a:solidFill>
                  <a:schemeClr val="tx1"/>
                </a:solidFill>
              </a:rPr>
              <a:t>Identify any potential NC Works – Disconnections &amp; Diversions</a:t>
            </a:r>
          </a:p>
          <a:p>
            <a:pPr eaLnBrk="1" hangingPunct="1">
              <a:defRPr/>
            </a:pPr>
            <a:r>
              <a:rPr lang="en-GB" altLang="en-US" sz="2000" dirty="0">
                <a:solidFill>
                  <a:schemeClr val="tx1"/>
                </a:solidFill>
              </a:rPr>
              <a:t>Provide guidance on proposed route from PoC to Development</a:t>
            </a:r>
          </a:p>
          <a:p>
            <a:pPr eaLnBrk="1" hangingPunct="1">
              <a:defRPr/>
            </a:pPr>
            <a:r>
              <a:rPr lang="en-GB" altLang="en-US" sz="2000" dirty="0">
                <a:solidFill>
                  <a:schemeClr val="tx1"/>
                </a:solidFill>
              </a:rPr>
              <a:t>Enables the NPg Design Engineer to have some knowledge of the scheme from PoC to Site</a:t>
            </a:r>
          </a:p>
          <a:p>
            <a:pPr eaLnBrk="1" hangingPunct="1">
              <a:defRPr/>
            </a:pPr>
            <a:endParaRPr lang="en-GB" altLang="en-US" sz="2000" u="sng" dirty="0">
              <a:solidFill>
                <a:schemeClr val="tx1"/>
              </a:solidFill>
            </a:endParaRPr>
          </a:p>
          <a:p>
            <a:pPr eaLnBrk="1" hangingPunct="1">
              <a:defRPr/>
            </a:pPr>
            <a:endParaRPr lang="en-GB" altLang="en-US" sz="2000" u="sng" dirty="0">
              <a:solidFill>
                <a:schemeClr val="tx1"/>
              </a:solidFill>
            </a:endParaRPr>
          </a:p>
        </p:txBody>
      </p:sp>
      <p:sp>
        <p:nvSpPr>
          <p:cNvPr id="11268" name="Title 1">
            <a:extLst>
              <a:ext uri="{FF2B5EF4-FFF2-40B4-BE49-F238E27FC236}">
                <a16:creationId xmlns:a16="http://schemas.microsoft.com/office/drawing/2014/main" id="{7EA817A2-E593-48EB-A5B1-B8A8D06F0640}"/>
              </a:ext>
            </a:extLst>
          </p:cNvPr>
          <p:cNvSpPr>
            <a:spLocks noGrp="1"/>
          </p:cNvSpPr>
          <p:nvPr>
            <p:ph type="ctrTitle"/>
          </p:nvPr>
        </p:nvSpPr>
        <p:spPr>
          <a:xfrm>
            <a:off x="2195513" y="771526"/>
            <a:ext cx="7772400" cy="1355725"/>
          </a:xfrm>
        </p:spPr>
        <p:txBody>
          <a:bodyPr/>
          <a:lstStyle/>
          <a:p>
            <a:pPr eaLnBrk="1" hangingPunct="1"/>
            <a:r>
              <a:rPr lang="en-GB" altLang="en-US" dirty="0">
                <a:solidFill>
                  <a:schemeClr val="bg1"/>
                </a:solidFill>
              </a:rPr>
              <a:t>Pros &amp; Cons </a:t>
            </a:r>
          </a:p>
        </p:txBody>
      </p:sp>
      <p:pic>
        <p:nvPicPr>
          <p:cNvPr id="11269" name="Picture 1" descr="A green and white sign&#10;&#10;Description automatically generated with low confidence">
            <a:extLst>
              <a:ext uri="{FF2B5EF4-FFF2-40B4-BE49-F238E27FC236}">
                <a16:creationId xmlns:a16="http://schemas.microsoft.com/office/drawing/2014/main" id="{49245AA3-CAFC-444E-B46F-97F645E3BE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1525" y="133350"/>
            <a:ext cx="176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039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FCD3ABB7-02CB-4F86-B115-5651E35B0447}"/>
              </a:ext>
            </a:extLst>
          </p:cNvPr>
          <p:cNvSpPr>
            <a:spLocks noGrp="1"/>
          </p:cNvSpPr>
          <p:nvPr>
            <p:ph type="ctrTitle"/>
          </p:nvPr>
        </p:nvSpPr>
        <p:spPr/>
        <p:txBody>
          <a:bodyPr/>
          <a:lstStyle/>
          <a:p>
            <a:pPr eaLnBrk="1" hangingPunct="1"/>
            <a:r>
              <a:rPr lang="en-GB" altLang="en-US" dirty="0"/>
              <a:t>Thank you </a:t>
            </a:r>
          </a:p>
        </p:txBody>
      </p:sp>
      <p:sp>
        <p:nvSpPr>
          <p:cNvPr id="12291" name="Subtitle 2">
            <a:extLst>
              <a:ext uri="{FF2B5EF4-FFF2-40B4-BE49-F238E27FC236}">
                <a16:creationId xmlns:a16="http://schemas.microsoft.com/office/drawing/2014/main" id="{826E3FC2-54CC-4257-A600-F3610D2ED6A9}"/>
              </a:ext>
            </a:extLst>
          </p:cNvPr>
          <p:cNvSpPr>
            <a:spLocks noGrp="1"/>
          </p:cNvSpPr>
          <p:nvPr>
            <p:ph type="subTitle" idx="1"/>
          </p:nvPr>
        </p:nvSpPr>
        <p:spPr/>
        <p:txBody>
          <a:bodyPr/>
          <a:lstStyle/>
          <a:p>
            <a:pPr eaLnBrk="1" hangingPunct="1"/>
            <a:r>
              <a:rPr lang="en-GB" altLang="en-US" sz="4400" dirty="0">
                <a:solidFill>
                  <a:schemeClr val="tx1"/>
                </a:solidFill>
              </a:rPr>
              <a:t>Any questions?</a:t>
            </a:r>
          </a:p>
        </p:txBody>
      </p:sp>
    </p:spTree>
    <p:extLst>
      <p:ext uri="{BB962C8B-B14F-4D97-AF65-F5344CB8AC3E}">
        <p14:creationId xmlns:p14="http://schemas.microsoft.com/office/powerpoint/2010/main" val="2208544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046E-7F1C-4F70-BEC8-A70302E0843C}"/>
              </a:ext>
            </a:extLst>
          </p:cNvPr>
          <p:cNvSpPr>
            <a:spLocks noGrp="1"/>
          </p:cNvSpPr>
          <p:nvPr>
            <p:ph type="ctrTitle"/>
          </p:nvPr>
        </p:nvSpPr>
        <p:spPr>
          <a:xfrm>
            <a:off x="467360" y="2336799"/>
            <a:ext cx="5163895" cy="1092201"/>
          </a:xfrm>
        </p:spPr>
        <p:txBody>
          <a:bodyPr>
            <a:normAutofit/>
          </a:bodyPr>
          <a:lstStyle/>
          <a:p>
            <a:r>
              <a:rPr lang="en-GB" dirty="0"/>
              <a:t>Quality Assurance Inspections</a:t>
            </a:r>
          </a:p>
        </p:txBody>
      </p:sp>
      <p:sp>
        <p:nvSpPr>
          <p:cNvPr id="3" name="Subtitle 2">
            <a:extLst>
              <a:ext uri="{FF2B5EF4-FFF2-40B4-BE49-F238E27FC236}">
                <a16:creationId xmlns:a16="http://schemas.microsoft.com/office/drawing/2014/main" id="{2671BA6E-DA35-49EA-AA78-093E484F8B09}"/>
              </a:ext>
            </a:extLst>
          </p:cNvPr>
          <p:cNvSpPr>
            <a:spLocks noGrp="1"/>
          </p:cNvSpPr>
          <p:nvPr>
            <p:ph type="subTitle" idx="1"/>
          </p:nvPr>
        </p:nvSpPr>
        <p:spPr>
          <a:xfrm>
            <a:off x="394297" y="3837777"/>
            <a:ext cx="6639610" cy="900478"/>
          </a:xfrm>
        </p:spPr>
        <p:txBody>
          <a:bodyPr>
            <a:normAutofit fontScale="92500" lnSpcReduction="20000"/>
          </a:bodyPr>
          <a:lstStyle/>
          <a:p>
            <a:r>
              <a:rPr lang="en-GB" b="1" dirty="0"/>
              <a:t>Assessors</a:t>
            </a:r>
          </a:p>
          <a:p>
            <a:r>
              <a:rPr lang="en-GB" dirty="0"/>
              <a:t>Michael Proctor</a:t>
            </a:r>
          </a:p>
          <a:p>
            <a:r>
              <a:rPr lang="en-GB" dirty="0"/>
              <a:t>Gary Schofield</a:t>
            </a:r>
          </a:p>
        </p:txBody>
      </p:sp>
      <p:sp>
        <p:nvSpPr>
          <p:cNvPr id="4" name="Text Placeholder 3">
            <a:extLst>
              <a:ext uri="{FF2B5EF4-FFF2-40B4-BE49-F238E27FC236}">
                <a16:creationId xmlns:a16="http://schemas.microsoft.com/office/drawing/2014/main" id="{0174F3F8-8D19-4B0C-BB88-3756E1D36047}"/>
              </a:ext>
            </a:extLst>
          </p:cNvPr>
          <p:cNvSpPr>
            <a:spLocks noGrp="1"/>
          </p:cNvSpPr>
          <p:nvPr>
            <p:ph type="body" sz="quarter" idx="10"/>
          </p:nvPr>
        </p:nvSpPr>
        <p:spPr>
          <a:xfrm>
            <a:off x="466725" y="5415844"/>
            <a:ext cx="4471035" cy="799939"/>
          </a:xfrm>
        </p:spPr>
        <p:txBody>
          <a:bodyPr/>
          <a:lstStyle/>
          <a:p>
            <a:r>
              <a:rPr lang="en-GB" dirty="0"/>
              <a:t>17</a:t>
            </a:r>
            <a:r>
              <a:rPr lang="en-GB" baseline="30000" dirty="0"/>
              <a:t>th</a:t>
            </a:r>
            <a:r>
              <a:rPr lang="en-GB" dirty="0"/>
              <a:t> November 2022</a:t>
            </a:r>
          </a:p>
        </p:txBody>
      </p:sp>
      <p:sp>
        <p:nvSpPr>
          <p:cNvPr id="5" name="Text Placeholder 4">
            <a:extLst>
              <a:ext uri="{FF2B5EF4-FFF2-40B4-BE49-F238E27FC236}">
                <a16:creationId xmlns:a16="http://schemas.microsoft.com/office/drawing/2014/main" id="{6BCBE2FB-4311-4862-85AB-917C17CB6A58}"/>
              </a:ext>
            </a:extLst>
          </p:cNvPr>
          <p:cNvSpPr>
            <a:spLocks noGrp="1"/>
          </p:cNvSpPr>
          <p:nvPr>
            <p:ph type="body" sz="quarter" idx="17"/>
          </p:nvPr>
        </p:nvSpPr>
        <p:spPr/>
        <p:txBody>
          <a:bodyPr/>
          <a:lstStyle/>
          <a:p>
            <a:r>
              <a:rPr lang="en-GB" dirty="0"/>
              <a:t>Michael Proctor</a:t>
            </a:r>
          </a:p>
        </p:txBody>
      </p:sp>
    </p:spTree>
    <p:extLst>
      <p:ext uri="{BB962C8B-B14F-4D97-AF65-F5344CB8AC3E}">
        <p14:creationId xmlns:p14="http://schemas.microsoft.com/office/powerpoint/2010/main" val="2191797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1300A-4D68-45A5-A1F8-3A6BA9C83B28}"/>
              </a:ext>
            </a:extLst>
          </p:cNvPr>
          <p:cNvSpPr>
            <a:spLocks noGrp="1"/>
          </p:cNvSpPr>
          <p:nvPr>
            <p:ph type="ctrTitle"/>
          </p:nvPr>
        </p:nvSpPr>
        <p:spPr>
          <a:xfrm>
            <a:off x="467360" y="566420"/>
            <a:ext cx="8513678" cy="563133"/>
          </a:xfrm>
        </p:spPr>
        <p:txBody>
          <a:bodyPr>
            <a:normAutofit fontScale="90000"/>
          </a:bodyPr>
          <a:lstStyle/>
          <a:p>
            <a:r>
              <a:rPr lang="en-GB" dirty="0"/>
              <a:t>NERS Registered ICP’s</a:t>
            </a:r>
            <a:br>
              <a:rPr lang="en-GB" dirty="0"/>
            </a:br>
            <a:br>
              <a:rPr lang="en-GB" dirty="0"/>
            </a:br>
            <a:br>
              <a:rPr lang="en-GB" dirty="0"/>
            </a:br>
            <a:br>
              <a:rPr lang="en-GB" dirty="0"/>
            </a:br>
            <a:br>
              <a:rPr lang="en-GB" dirty="0"/>
            </a:br>
            <a:endParaRPr lang="en-GB" dirty="0"/>
          </a:p>
        </p:txBody>
      </p:sp>
      <p:sp>
        <p:nvSpPr>
          <p:cNvPr id="3" name="TextBox 2">
            <a:extLst>
              <a:ext uri="{FF2B5EF4-FFF2-40B4-BE49-F238E27FC236}">
                <a16:creationId xmlns:a16="http://schemas.microsoft.com/office/drawing/2014/main" id="{F5C57724-292C-4873-83F8-46D2026B9579}"/>
              </a:ext>
            </a:extLst>
          </p:cNvPr>
          <p:cNvSpPr txBox="1"/>
          <p:nvPr/>
        </p:nvSpPr>
        <p:spPr>
          <a:xfrm>
            <a:off x="717222" y="1293792"/>
            <a:ext cx="9762222"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353 Companies on the NERS  Register </a:t>
            </a:r>
            <a:endParaRPr kumimoji="0" lang="en-GB" sz="1800" b="0" i="0" u="none" strike="noStrike" kern="1200" cap="none" spc="0" normalizeH="0" baseline="0" noProof="0" dirty="0">
              <a:ln>
                <a:noFill/>
              </a:ln>
              <a:solidFill>
                <a:srgbClr val="FF0000"/>
              </a:solidFill>
              <a:effectLst/>
              <a:uLnTx/>
              <a:uFillTx/>
              <a:latin typeface="Source Sans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Two companies are suspended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351 Active companies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Source Sans Pro"/>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253 Construction companies holding at least some scopes @ Full accreditation</a:t>
            </a:r>
            <a:endParaRPr kumimoji="0" lang="en-GB" sz="1800" b="0" i="0" u="none" strike="noStrike" kern="1200" cap="none" spc="0" normalizeH="0" baseline="0" noProof="0" dirty="0">
              <a:ln>
                <a:noFill/>
              </a:ln>
              <a:solidFill>
                <a:srgbClr val="FF0000"/>
              </a:solidFill>
              <a:effectLst/>
              <a:uLnTx/>
              <a:uFillTx/>
              <a:latin typeface="Source Sans Pro"/>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24 of these only hold Design scopes @ Full accreditation </a:t>
            </a:r>
            <a:endParaRPr kumimoji="0" lang="en-GB" sz="1800" b="0" i="0" u="none" strike="noStrike" kern="1200" cap="none" spc="0" normalizeH="0" baseline="0" noProof="0" dirty="0">
              <a:ln>
                <a:noFill/>
              </a:ln>
              <a:solidFill>
                <a:srgbClr val="FF0000"/>
              </a:solidFill>
              <a:effectLst/>
              <a:uLnTx/>
              <a:uFillTx/>
              <a:latin typeface="Source Sans Pro"/>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5 of these only hold civil scopes @ Full Accreditation </a:t>
            </a:r>
            <a:endParaRPr kumimoji="0" lang="en-GB" sz="1800" b="0" i="0" u="none" strike="noStrike" kern="1200" cap="none" spc="0" normalizeH="0" baseline="0" noProof="0" dirty="0">
              <a:ln>
                <a:noFill/>
              </a:ln>
              <a:solidFill>
                <a:srgbClr val="FF0000"/>
              </a:solidFill>
              <a:effectLst/>
              <a:uLnTx/>
              <a:uFillTx/>
              <a:latin typeface="Source Sans Pro"/>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Source Sans Pro"/>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71 Companies remain at partial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Two companies remain suspended</a:t>
            </a:r>
            <a:r>
              <a:rPr kumimoji="0" lang="en-GB" sz="1800" b="0" i="0" u="none" strike="noStrike" kern="1200" cap="none" spc="0" normalizeH="0" baseline="0" noProof="0" dirty="0">
                <a:ln>
                  <a:noFill/>
                </a:ln>
                <a:solidFill>
                  <a:srgbClr val="FF0000"/>
                </a:solidFill>
                <a:effectLst/>
                <a:uLnTx/>
                <a:uFillTx/>
                <a:latin typeface="Source Sans Pro"/>
                <a:ea typeface="+mn-ea"/>
                <a:cs typeface="+mn-cs"/>
              </a:rPr>
              <a:t>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One has let their Recertification lapse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One has not paid for an assessment Invoiced March 2021</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Source Sans Pro"/>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ource Sans Pro"/>
                <a:ea typeface="+mn-ea"/>
                <a:cs typeface="+mn-cs"/>
              </a:rPr>
              <a:t> </a:t>
            </a:r>
          </a:p>
        </p:txBody>
      </p:sp>
    </p:spTree>
    <p:extLst>
      <p:ext uri="{BB962C8B-B14F-4D97-AF65-F5344CB8AC3E}">
        <p14:creationId xmlns:p14="http://schemas.microsoft.com/office/powerpoint/2010/main" val="1241813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1300A-4D68-45A5-A1F8-3A6BA9C83B28}"/>
              </a:ext>
            </a:extLst>
          </p:cNvPr>
          <p:cNvSpPr>
            <a:spLocks noGrp="1"/>
          </p:cNvSpPr>
          <p:nvPr>
            <p:ph type="ctrTitle"/>
          </p:nvPr>
        </p:nvSpPr>
        <p:spPr>
          <a:xfrm>
            <a:off x="467359" y="566420"/>
            <a:ext cx="11202960" cy="563133"/>
          </a:xfrm>
        </p:spPr>
        <p:txBody>
          <a:bodyPr>
            <a:normAutofit fontScale="90000"/>
          </a:bodyPr>
          <a:lstStyle/>
          <a:p>
            <a:pPr marL="715963" indent="-715963"/>
            <a:r>
              <a:rPr lang="en-GB" dirty="0"/>
              <a:t>LRQA Report. – Surveillance visits by Network Operator</a:t>
            </a:r>
            <a:br>
              <a:rPr lang="en-GB" dirty="0"/>
            </a:br>
            <a:endParaRPr lang="en-GB" dirty="0"/>
          </a:p>
        </p:txBody>
      </p:sp>
      <p:graphicFrame>
        <p:nvGraphicFramePr>
          <p:cNvPr id="5" name="Table 4">
            <a:extLst>
              <a:ext uri="{FF2B5EF4-FFF2-40B4-BE49-F238E27FC236}">
                <a16:creationId xmlns:a16="http://schemas.microsoft.com/office/drawing/2014/main" id="{99320E80-CE8E-3F7B-A1DC-74B695C3CC1D}"/>
              </a:ext>
            </a:extLst>
          </p:cNvPr>
          <p:cNvGraphicFramePr>
            <a:graphicFrameLocks noGrp="1"/>
          </p:cNvGraphicFramePr>
          <p:nvPr>
            <p:extLst>
              <p:ext uri="{D42A27DB-BD31-4B8C-83A1-F6EECF244321}">
                <p14:modId xmlns:p14="http://schemas.microsoft.com/office/powerpoint/2010/main" val="1425105249"/>
              </p:ext>
            </p:extLst>
          </p:nvPr>
        </p:nvGraphicFramePr>
        <p:xfrm>
          <a:off x="8218098" y="1278174"/>
          <a:ext cx="2918603" cy="4665422"/>
        </p:xfrm>
        <a:graphic>
          <a:graphicData uri="http://schemas.openxmlformats.org/drawingml/2006/table">
            <a:tbl>
              <a:tblPr/>
              <a:tblGrid>
                <a:gridCol w="1187645">
                  <a:extLst>
                    <a:ext uri="{9D8B030D-6E8A-4147-A177-3AD203B41FA5}">
                      <a16:colId xmlns:a16="http://schemas.microsoft.com/office/drawing/2014/main" val="1093813799"/>
                    </a:ext>
                  </a:extLst>
                </a:gridCol>
                <a:gridCol w="896526">
                  <a:extLst>
                    <a:ext uri="{9D8B030D-6E8A-4147-A177-3AD203B41FA5}">
                      <a16:colId xmlns:a16="http://schemas.microsoft.com/office/drawing/2014/main" val="88773535"/>
                    </a:ext>
                  </a:extLst>
                </a:gridCol>
                <a:gridCol w="834432">
                  <a:extLst>
                    <a:ext uri="{9D8B030D-6E8A-4147-A177-3AD203B41FA5}">
                      <a16:colId xmlns:a16="http://schemas.microsoft.com/office/drawing/2014/main" val="1116346837"/>
                    </a:ext>
                  </a:extLst>
                </a:gridCol>
              </a:tblGrid>
              <a:tr h="269305">
                <a:tc>
                  <a:txBody>
                    <a:bodyPr/>
                    <a:lstStyle/>
                    <a:p>
                      <a:pPr algn="l" fontAlgn="b"/>
                      <a:r>
                        <a:rPr lang="en-GB" sz="800" b="0" i="0" u="none" strike="noStrike" dirty="0">
                          <a:effectLst/>
                          <a:latin typeface="Arial" panose="020B0604020202020204" pitchFamily="34" charset="0"/>
                        </a:rPr>
                        <a:t>Network Operator</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dirty="0">
                          <a:effectLst/>
                          <a:latin typeface="Arial" panose="020B0604020202020204" pitchFamily="34" charset="0"/>
                        </a:rPr>
                        <a:t>SVs completed</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dirty="0">
                          <a:effectLst/>
                          <a:latin typeface="Arial" panose="020B0604020202020204" pitchFamily="34" charset="0"/>
                        </a:rPr>
                        <a:t> </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1739371"/>
                  </a:ext>
                </a:extLst>
              </a:tr>
              <a:tr h="137063">
                <a:tc>
                  <a:txBody>
                    <a:bodyPr/>
                    <a:lstStyle/>
                    <a:p>
                      <a:pPr algn="l" fontAlgn="ctr"/>
                      <a:r>
                        <a:rPr lang="en-GB" sz="800" b="0" i="0" u="none" strike="noStrike" dirty="0">
                          <a:solidFill>
                            <a:srgbClr val="333333"/>
                          </a:solidFill>
                          <a:effectLst/>
                          <a:latin typeface="Arial" panose="020B0604020202020204" pitchFamily="34" charset="0"/>
                        </a:rPr>
                        <a:t>UKPN</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78</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23.56%</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8178556"/>
                  </a:ext>
                </a:extLst>
              </a:tr>
              <a:tr h="142947">
                <a:tc>
                  <a:txBody>
                    <a:bodyPr/>
                    <a:lstStyle/>
                    <a:p>
                      <a:pPr algn="l" fontAlgn="ctr"/>
                      <a:r>
                        <a:rPr lang="en-GB" sz="800" b="0" i="0" u="none" strike="noStrike" dirty="0">
                          <a:solidFill>
                            <a:srgbClr val="333333"/>
                          </a:solidFill>
                          <a:effectLst/>
                          <a:latin typeface="Arial" panose="020B0604020202020204" pitchFamily="34" charset="0"/>
                        </a:rPr>
                        <a:t>WPD</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55</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16.62%</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3291846"/>
                  </a:ext>
                </a:extLst>
              </a:tr>
              <a:tr h="202662">
                <a:tc>
                  <a:txBody>
                    <a:bodyPr/>
                    <a:lstStyle/>
                    <a:p>
                      <a:pPr algn="l" fontAlgn="ctr"/>
                      <a:r>
                        <a:rPr lang="en-GB" sz="800" b="0" i="0" u="none" strike="noStrike" dirty="0">
                          <a:solidFill>
                            <a:srgbClr val="333333"/>
                          </a:solidFill>
                          <a:effectLst/>
                          <a:highlight>
                            <a:srgbClr val="FFFF00"/>
                          </a:highlight>
                          <a:latin typeface="Arial" panose="020B0604020202020204" pitchFamily="34" charset="0"/>
                        </a:rPr>
                        <a:t>NPG</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highlight>
                            <a:srgbClr val="FFFF00"/>
                          </a:highlight>
                          <a:latin typeface="Arial" panose="020B0604020202020204" pitchFamily="34" charset="0"/>
                        </a:rPr>
                        <a:t>29</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highlight>
                            <a:srgbClr val="FFFF00"/>
                          </a:highlight>
                          <a:latin typeface="Arial" panose="020B0604020202020204" pitchFamily="34" charset="0"/>
                        </a:rPr>
                        <a:t>8.76%</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0246537"/>
                  </a:ext>
                </a:extLst>
              </a:tr>
              <a:tr h="202662">
                <a:tc>
                  <a:txBody>
                    <a:bodyPr/>
                    <a:lstStyle/>
                    <a:p>
                      <a:pPr algn="l" fontAlgn="ctr"/>
                      <a:r>
                        <a:rPr lang="en-GB" sz="800" b="0" i="0" u="none" strike="noStrike" dirty="0">
                          <a:solidFill>
                            <a:srgbClr val="333333"/>
                          </a:solidFill>
                          <a:effectLst/>
                          <a:latin typeface="Arial" panose="020B0604020202020204" pitchFamily="34" charset="0"/>
                        </a:rPr>
                        <a:t>SSE(S)</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26</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7.85%</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73585"/>
                  </a:ext>
                </a:extLst>
              </a:tr>
              <a:tr h="202662">
                <a:tc>
                  <a:txBody>
                    <a:bodyPr/>
                    <a:lstStyle/>
                    <a:p>
                      <a:pPr algn="l" fontAlgn="ctr"/>
                      <a:r>
                        <a:rPr lang="en-GB" sz="800" b="0" i="0" u="none" strike="noStrike" dirty="0">
                          <a:solidFill>
                            <a:srgbClr val="333333"/>
                          </a:solidFill>
                          <a:effectLst/>
                          <a:latin typeface="Arial" panose="020B0604020202020204" pitchFamily="34" charset="0"/>
                        </a:rPr>
                        <a:t>Last Mile</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21</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6.34%</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85821962"/>
                  </a:ext>
                </a:extLst>
              </a:tr>
              <a:tr h="202662">
                <a:tc>
                  <a:txBody>
                    <a:bodyPr/>
                    <a:lstStyle/>
                    <a:p>
                      <a:pPr algn="l" fontAlgn="ctr"/>
                      <a:r>
                        <a:rPr lang="en-GB" sz="800" b="0" i="0" u="none" strike="noStrike" dirty="0">
                          <a:solidFill>
                            <a:srgbClr val="333333"/>
                          </a:solidFill>
                          <a:effectLst/>
                          <a:latin typeface="Arial" panose="020B0604020202020204" pitchFamily="34" charset="0"/>
                        </a:rPr>
                        <a:t>ESP</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19</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5.74%</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24026612"/>
                  </a:ext>
                </a:extLst>
              </a:tr>
              <a:tr h="202662">
                <a:tc>
                  <a:txBody>
                    <a:bodyPr/>
                    <a:lstStyle/>
                    <a:p>
                      <a:pPr algn="l" fontAlgn="ctr"/>
                      <a:r>
                        <a:rPr lang="en-GB" sz="800" b="0" i="0" u="none" strike="noStrike" dirty="0">
                          <a:solidFill>
                            <a:srgbClr val="333333"/>
                          </a:solidFill>
                          <a:effectLst/>
                          <a:latin typeface="Arial" panose="020B0604020202020204" pitchFamily="34" charset="0"/>
                        </a:rPr>
                        <a:t>Office Visit</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15</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4.53%</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1964726"/>
                  </a:ext>
                </a:extLst>
              </a:tr>
              <a:tr h="202662">
                <a:tc>
                  <a:txBody>
                    <a:bodyPr/>
                    <a:lstStyle/>
                    <a:p>
                      <a:pPr algn="l" fontAlgn="ctr"/>
                      <a:r>
                        <a:rPr lang="en-GB" sz="800" b="0" i="0" u="none" strike="noStrike" dirty="0">
                          <a:solidFill>
                            <a:srgbClr val="333333"/>
                          </a:solidFill>
                          <a:effectLst/>
                          <a:latin typeface="Arial" panose="020B0604020202020204" pitchFamily="34" charset="0"/>
                        </a:rPr>
                        <a:t>Private Network</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14</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4.23%</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85533211"/>
                  </a:ext>
                </a:extLst>
              </a:tr>
              <a:tr h="202662">
                <a:tc>
                  <a:txBody>
                    <a:bodyPr/>
                    <a:lstStyle/>
                    <a:p>
                      <a:pPr algn="l" fontAlgn="ctr"/>
                      <a:r>
                        <a:rPr lang="en-GB" sz="800" b="0" i="0" u="none" strike="noStrike" dirty="0">
                          <a:solidFill>
                            <a:srgbClr val="333333"/>
                          </a:solidFill>
                          <a:effectLst/>
                          <a:latin typeface="Arial" panose="020B0604020202020204" pitchFamily="34" charset="0"/>
                        </a:rPr>
                        <a:t>Design Only</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13</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3.93%</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2845646"/>
                  </a:ext>
                </a:extLst>
              </a:tr>
              <a:tr h="202662">
                <a:tc>
                  <a:txBody>
                    <a:bodyPr/>
                    <a:lstStyle/>
                    <a:p>
                      <a:pPr algn="l" fontAlgn="ctr"/>
                      <a:r>
                        <a:rPr lang="en-GB" sz="800" b="0" i="0" u="none" strike="noStrike" dirty="0">
                          <a:solidFill>
                            <a:srgbClr val="333333"/>
                          </a:solidFill>
                          <a:effectLst/>
                          <a:latin typeface="Arial" panose="020B0604020202020204" pitchFamily="34" charset="0"/>
                        </a:rPr>
                        <a:t>ENWL</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12</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3.63%</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0331017"/>
                  </a:ext>
                </a:extLst>
              </a:tr>
              <a:tr h="202662">
                <a:tc>
                  <a:txBody>
                    <a:bodyPr/>
                    <a:lstStyle/>
                    <a:p>
                      <a:pPr algn="l" fontAlgn="ctr"/>
                      <a:r>
                        <a:rPr lang="en-GB" sz="800" b="0" i="0" u="none" strike="noStrike" dirty="0">
                          <a:solidFill>
                            <a:srgbClr val="333333"/>
                          </a:solidFill>
                          <a:effectLst/>
                          <a:latin typeface="Arial" panose="020B0604020202020204" pitchFamily="34" charset="0"/>
                        </a:rPr>
                        <a:t>Energy Assets</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11</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3.32%</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038041"/>
                  </a:ext>
                </a:extLst>
              </a:tr>
              <a:tr h="202662">
                <a:tc>
                  <a:txBody>
                    <a:bodyPr/>
                    <a:lstStyle/>
                    <a:p>
                      <a:pPr algn="l" fontAlgn="ctr"/>
                      <a:r>
                        <a:rPr lang="en-GB" sz="800" b="0" i="0" u="none" strike="noStrike" dirty="0">
                          <a:solidFill>
                            <a:srgbClr val="333333"/>
                          </a:solidFill>
                          <a:effectLst/>
                          <a:latin typeface="Arial" panose="020B0604020202020204" pitchFamily="34" charset="0"/>
                        </a:rPr>
                        <a:t>SPEN (NW)</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ctr"/>
                      <a:r>
                        <a:rPr lang="en-GB" sz="800" b="0" i="0" u="none" strike="noStrike" dirty="0">
                          <a:solidFill>
                            <a:srgbClr val="333333"/>
                          </a:solidFill>
                          <a:effectLst/>
                          <a:latin typeface="Arial" panose="020B0604020202020204" pitchFamily="34" charset="0"/>
                        </a:rPr>
                        <a:t>9</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tc>
                  <a:txBody>
                    <a:bodyPr/>
                    <a:lstStyle/>
                    <a:p>
                      <a:pPr algn="r" fontAlgn="ctr"/>
                      <a:r>
                        <a:rPr lang="en-GB" sz="800" b="0" i="0" u="none" strike="noStrike" dirty="0">
                          <a:solidFill>
                            <a:srgbClr val="333333"/>
                          </a:solidFill>
                          <a:effectLst/>
                          <a:latin typeface="Arial" panose="020B0604020202020204" pitchFamily="34" charset="0"/>
                        </a:rPr>
                        <a:t>2.72%</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BFB"/>
                    </a:solidFill>
                  </a:tcPr>
                </a:tc>
                <a:extLst>
                  <a:ext uri="{0D108BD9-81ED-4DB2-BD59-A6C34878D82A}">
                    <a16:rowId xmlns:a16="http://schemas.microsoft.com/office/drawing/2014/main" val="3064037327"/>
                  </a:ext>
                </a:extLst>
              </a:tr>
              <a:tr h="269305">
                <a:tc>
                  <a:txBody>
                    <a:bodyPr/>
                    <a:lstStyle/>
                    <a:p>
                      <a:pPr algn="l" fontAlgn="ctr"/>
                      <a:r>
                        <a:rPr lang="en-GB" sz="800" b="0" i="0" u="none" strike="noStrike" dirty="0">
                          <a:solidFill>
                            <a:srgbClr val="333333"/>
                          </a:solidFill>
                          <a:effectLst/>
                          <a:latin typeface="Arial" panose="020B0604020202020204" pitchFamily="34" charset="0"/>
                        </a:rPr>
                        <a:t>BUUK (Infrastructure)</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9</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2.72%</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9444165"/>
                  </a:ext>
                </a:extLst>
              </a:tr>
              <a:tr h="202662">
                <a:tc>
                  <a:txBody>
                    <a:bodyPr/>
                    <a:lstStyle/>
                    <a:p>
                      <a:pPr algn="l" fontAlgn="ctr"/>
                      <a:r>
                        <a:rPr lang="en-GB" sz="800" b="0" i="0" u="none" strike="noStrike" dirty="0">
                          <a:solidFill>
                            <a:srgbClr val="333333"/>
                          </a:solidFill>
                          <a:effectLst/>
                          <a:latin typeface="Arial" panose="020B0604020202020204" pitchFamily="34" charset="0"/>
                        </a:rPr>
                        <a:t>Eclipse</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5</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1.51%</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7207938"/>
                  </a:ext>
                </a:extLst>
              </a:tr>
              <a:tr h="202662">
                <a:tc>
                  <a:txBody>
                    <a:bodyPr/>
                    <a:lstStyle/>
                    <a:p>
                      <a:pPr algn="l" fontAlgn="ctr"/>
                      <a:r>
                        <a:rPr lang="en-GB" sz="800" b="0" i="0" u="none" strike="noStrike" dirty="0">
                          <a:solidFill>
                            <a:srgbClr val="333333"/>
                          </a:solidFill>
                          <a:effectLst/>
                          <a:latin typeface="Arial" panose="020B0604020202020204" pitchFamily="34" charset="0"/>
                        </a:rPr>
                        <a:t>Murphy</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5</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1.51%</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6090158"/>
                  </a:ext>
                </a:extLst>
              </a:tr>
              <a:tr h="202662">
                <a:tc>
                  <a:txBody>
                    <a:bodyPr/>
                    <a:lstStyle/>
                    <a:p>
                      <a:pPr algn="l" fontAlgn="ctr"/>
                      <a:r>
                        <a:rPr lang="en-GB" sz="800" b="0" i="0" u="none" strike="noStrike" dirty="0">
                          <a:solidFill>
                            <a:srgbClr val="333333"/>
                          </a:solidFill>
                          <a:effectLst/>
                          <a:latin typeface="Arial" panose="020B0604020202020204" pitchFamily="34" charset="0"/>
                        </a:rPr>
                        <a:t>UKPD</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3</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0.91%</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05960711"/>
                  </a:ext>
                </a:extLst>
              </a:tr>
              <a:tr h="202662">
                <a:tc>
                  <a:txBody>
                    <a:bodyPr/>
                    <a:lstStyle/>
                    <a:p>
                      <a:pPr algn="l" fontAlgn="ctr"/>
                      <a:r>
                        <a:rPr lang="en-GB" sz="800" b="0" i="0" u="none" strike="noStrike" dirty="0">
                          <a:solidFill>
                            <a:srgbClr val="333333"/>
                          </a:solidFill>
                          <a:effectLst/>
                          <a:latin typeface="Arial" panose="020B0604020202020204" pitchFamily="34" charset="0"/>
                        </a:rPr>
                        <a:t>SPEN(Scot)</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2</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0.60%</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49006671"/>
                  </a:ext>
                </a:extLst>
              </a:tr>
              <a:tr h="202662">
                <a:tc>
                  <a:txBody>
                    <a:bodyPr/>
                    <a:lstStyle/>
                    <a:p>
                      <a:pPr algn="l" fontAlgn="ctr"/>
                      <a:r>
                        <a:rPr lang="en-GB" sz="800" b="0" i="0" u="none" strike="noStrike" dirty="0">
                          <a:solidFill>
                            <a:srgbClr val="333333"/>
                          </a:solidFill>
                          <a:effectLst/>
                          <a:latin typeface="Arial" panose="020B0604020202020204" pitchFamily="34" charset="0"/>
                        </a:rPr>
                        <a:t>Leep</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2</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0.60%</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9479284"/>
                  </a:ext>
                </a:extLst>
              </a:tr>
              <a:tr h="401548">
                <a:tc>
                  <a:txBody>
                    <a:bodyPr/>
                    <a:lstStyle/>
                    <a:p>
                      <a:pPr algn="l" fontAlgn="ctr"/>
                      <a:r>
                        <a:rPr lang="en-GB" sz="800" b="0" i="0" u="none" strike="noStrike" dirty="0">
                          <a:solidFill>
                            <a:srgbClr val="333333"/>
                          </a:solidFill>
                          <a:effectLst/>
                          <a:latin typeface="Arial" panose="020B0604020202020204" pitchFamily="34" charset="0"/>
                        </a:rPr>
                        <a:t>The Electricity Network Company Limited</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0.30%</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1171749"/>
                  </a:ext>
                </a:extLst>
              </a:tr>
              <a:tr h="202662">
                <a:tc>
                  <a:txBody>
                    <a:bodyPr/>
                    <a:lstStyle/>
                    <a:p>
                      <a:pPr algn="l" fontAlgn="ctr"/>
                      <a:r>
                        <a:rPr lang="en-GB" sz="800" b="0" i="0" u="none" strike="noStrike" dirty="0">
                          <a:solidFill>
                            <a:srgbClr val="333333"/>
                          </a:solidFill>
                          <a:effectLst/>
                          <a:latin typeface="Arial" panose="020B0604020202020204" pitchFamily="34" charset="0"/>
                        </a:rPr>
                        <a:t>Harlaxton</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0.30%</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2571509"/>
                  </a:ext>
                </a:extLst>
              </a:tr>
              <a:tr h="202662">
                <a:tc>
                  <a:txBody>
                    <a:bodyPr/>
                    <a:lstStyle/>
                    <a:p>
                      <a:pPr algn="l" fontAlgn="ctr"/>
                      <a:r>
                        <a:rPr lang="en-GB" sz="800" b="0" i="0" u="none" strike="noStrike" dirty="0">
                          <a:solidFill>
                            <a:srgbClr val="333333"/>
                          </a:solidFill>
                          <a:effectLst/>
                          <a:latin typeface="Arial" panose="020B0604020202020204" pitchFamily="34" charset="0"/>
                        </a:rPr>
                        <a:t>Fulcrum EAL</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1</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GB" sz="800" b="0" i="0" u="none" strike="noStrike" dirty="0">
                          <a:solidFill>
                            <a:srgbClr val="333333"/>
                          </a:solidFill>
                          <a:effectLst/>
                          <a:latin typeface="Arial" panose="020B0604020202020204" pitchFamily="34" charset="0"/>
                        </a:rPr>
                        <a:t>0.30%</a:t>
                      </a:r>
                    </a:p>
                  </a:txBody>
                  <a:tcPr marL="4444" marR="4444" marT="44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7740566"/>
                  </a:ext>
                </a:extLst>
              </a:tr>
            </a:tbl>
          </a:graphicData>
        </a:graphic>
      </p:graphicFrame>
      <p:graphicFrame>
        <p:nvGraphicFramePr>
          <p:cNvPr id="8" name="Chart 7">
            <a:extLst>
              <a:ext uri="{FF2B5EF4-FFF2-40B4-BE49-F238E27FC236}">
                <a16:creationId xmlns:a16="http://schemas.microsoft.com/office/drawing/2014/main" id="{3AECB19E-DA01-4691-853E-75EC2B651C9E}"/>
              </a:ext>
            </a:extLst>
          </p:cNvPr>
          <p:cNvGraphicFramePr>
            <a:graphicFrameLocks/>
          </p:cNvGraphicFramePr>
          <p:nvPr/>
        </p:nvGraphicFramePr>
        <p:xfrm>
          <a:off x="963876" y="1708781"/>
          <a:ext cx="5842366" cy="42348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569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7F92-EE5E-A87C-94A6-C120036875DA}"/>
              </a:ext>
            </a:extLst>
          </p:cNvPr>
          <p:cNvSpPr>
            <a:spLocks noGrp="1"/>
          </p:cNvSpPr>
          <p:nvPr>
            <p:ph type="ctrTitle"/>
          </p:nvPr>
        </p:nvSpPr>
        <p:spPr/>
        <p:txBody>
          <a:bodyPr>
            <a:normAutofit fontScale="90000"/>
          </a:bodyPr>
          <a:lstStyle/>
          <a:p>
            <a:r>
              <a:rPr lang="en-GB" dirty="0"/>
              <a:t>ICP’s operating in NPg</a:t>
            </a:r>
          </a:p>
        </p:txBody>
      </p:sp>
      <p:sp>
        <p:nvSpPr>
          <p:cNvPr id="3" name="Subtitle 2">
            <a:extLst>
              <a:ext uri="{FF2B5EF4-FFF2-40B4-BE49-F238E27FC236}">
                <a16:creationId xmlns:a16="http://schemas.microsoft.com/office/drawing/2014/main" id="{9A6CF0C9-2887-B0EA-ECBD-9C8685FDBAC2}"/>
              </a:ext>
            </a:extLst>
          </p:cNvPr>
          <p:cNvSpPr>
            <a:spLocks noGrp="1"/>
          </p:cNvSpPr>
          <p:nvPr>
            <p:ph type="subTitle" idx="1"/>
          </p:nvPr>
        </p:nvSpPr>
        <p:spPr/>
        <p:txBody>
          <a:bodyPr/>
          <a:lstStyle/>
          <a:p>
            <a:endParaRPr lang="en-GB" dirty="0"/>
          </a:p>
        </p:txBody>
      </p:sp>
      <p:sp>
        <p:nvSpPr>
          <p:cNvPr id="4" name="Text Placeholder 3">
            <a:extLst>
              <a:ext uri="{FF2B5EF4-FFF2-40B4-BE49-F238E27FC236}">
                <a16:creationId xmlns:a16="http://schemas.microsoft.com/office/drawing/2014/main" id="{E7219203-AFC7-676D-0C01-534CBE0F82E7}"/>
              </a:ext>
            </a:extLst>
          </p:cNvPr>
          <p:cNvSpPr>
            <a:spLocks noGrp="1"/>
          </p:cNvSpPr>
          <p:nvPr>
            <p:ph type="body" sz="quarter" idx="10"/>
          </p:nvPr>
        </p:nvSpPr>
        <p:spPr>
          <a:xfrm>
            <a:off x="466406" y="1944000"/>
            <a:ext cx="10189153" cy="1994364"/>
          </a:xfrm>
        </p:spPr>
        <p:txBody>
          <a:bodyPr/>
          <a:lstStyle/>
          <a:p>
            <a:pPr marL="342900" indent="-342900">
              <a:buClrTx/>
              <a:buFont typeface="Source Sans Pro" panose="020B0503030403020204" pitchFamily="34" charset="0"/>
              <a:buChar char="•"/>
            </a:pPr>
            <a:r>
              <a:rPr lang="en-GB" dirty="0"/>
              <a:t>Q2 2022 – 24</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Q1 2022 – 30</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Q4 2021 – 30</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Q3 2021 – 29</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Q1 2018 – 15</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60% increase in ICP activity</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endParaRPr lang="en-GB" dirty="0"/>
          </a:p>
        </p:txBody>
      </p:sp>
    </p:spTree>
    <p:extLst>
      <p:ext uri="{BB962C8B-B14F-4D97-AF65-F5344CB8AC3E}">
        <p14:creationId xmlns:p14="http://schemas.microsoft.com/office/powerpoint/2010/main" val="175025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7F92-EE5E-A87C-94A6-C120036875DA}"/>
              </a:ext>
            </a:extLst>
          </p:cNvPr>
          <p:cNvSpPr>
            <a:spLocks noGrp="1"/>
          </p:cNvSpPr>
          <p:nvPr>
            <p:ph type="ctrTitle"/>
          </p:nvPr>
        </p:nvSpPr>
        <p:spPr/>
        <p:txBody>
          <a:bodyPr>
            <a:normAutofit fontScale="90000"/>
          </a:bodyPr>
          <a:lstStyle/>
          <a:p>
            <a:r>
              <a:rPr lang="en-GB" dirty="0"/>
              <a:t>Major Non-Conformance Trends</a:t>
            </a:r>
          </a:p>
        </p:txBody>
      </p:sp>
      <p:sp>
        <p:nvSpPr>
          <p:cNvPr id="4" name="Text Placeholder 3">
            <a:extLst>
              <a:ext uri="{FF2B5EF4-FFF2-40B4-BE49-F238E27FC236}">
                <a16:creationId xmlns:a16="http://schemas.microsoft.com/office/drawing/2014/main" id="{E7219203-AFC7-676D-0C01-534CBE0F82E7}"/>
              </a:ext>
            </a:extLst>
          </p:cNvPr>
          <p:cNvSpPr>
            <a:spLocks noGrp="1"/>
          </p:cNvSpPr>
          <p:nvPr>
            <p:ph type="body" sz="quarter" idx="10"/>
          </p:nvPr>
        </p:nvSpPr>
        <p:spPr>
          <a:xfrm>
            <a:off x="466406" y="1944000"/>
            <a:ext cx="10189153" cy="3471148"/>
          </a:xfrm>
        </p:spPr>
        <p:txBody>
          <a:bodyPr/>
          <a:lstStyle/>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endParaRPr lang="en-GB" dirty="0"/>
          </a:p>
        </p:txBody>
      </p:sp>
      <p:pic>
        <p:nvPicPr>
          <p:cNvPr id="5" name="Picture 4">
            <a:extLst>
              <a:ext uri="{FF2B5EF4-FFF2-40B4-BE49-F238E27FC236}">
                <a16:creationId xmlns:a16="http://schemas.microsoft.com/office/drawing/2014/main" id="{4BCB7B8C-B6C6-699D-6676-E8A0F3882A11}"/>
              </a:ext>
            </a:extLst>
          </p:cNvPr>
          <p:cNvPicPr>
            <a:picLocks noChangeAspect="1"/>
          </p:cNvPicPr>
          <p:nvPr/>
        </p:nvPicPr>
        <p:blipFill>
          <a:blip r:embed="rId2"/>
          <a:stretch>
            <a:fillRect/>
          </a:stretch>
        </p:blipFill>
        <p:spPr>
          <a:xfrm>
            <a:off x="548515" y="1565655"/>
            <a:ext cx="10747168" cy="4555321"/>
          </a:xfrm>
          <a:prstGeom prst="rect">
            <a:avLst/>
          </a:prstGeom>
        </p:spPr>
      </p:pic>
    </p:spTree>
    <p:extLst>
      <p:ext uri="{BB962C8B-B14F-4D97-AF65-F5344CB8AC3E}">
        <p14:creationId xmlns:p14="http://schemas.microsoft.com/office/powerpoint/2010/main" val="892687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7F92-EE5E-A87C-94A6-C120036875DA}"/>
              </a:ext>
            </a:extLst>
          </p:cNvPr>
          <p:cNvSpPr>
            <a:spLocks noGrp="1"/>
          </p:cNvSpPr>
          <p:nvPr>
            <p:ph type="ctrTitle"/>
          </p:nvPr>
        </p:nvSpPr>
        <p:spPr/>
        <p:txBody>
          <a:bodyPr>
            <a:normAutofit fontScale="90000"/>
          </a:bodyPr>
          <a:lstStyle/>
          <a:p>
            <a:r>
              <a:rPr lang="en-GB" dirty="0"/>
              <a:t>ICP Major NC Trend</a:t>
            </a:r>
          </a:p>
        </p:txBody>
      </p:sp>
      <p:sp>
        <p:nvSpPr>
          <p:cNvPr id="4" name="Text Placeholder 3">
            <a:extLst>
              <a:ext uri="{FF2B5EF4-FFF2-40B4-BE49-F238E27FC236}">
                <a16:creationId xmlns:a16="http://schemas.microsoft.com/office/drawing/2014/main" id="{E7219203-AFC7-676D-0C01-534CBE0F82E7}"/>
              </a:ext>
            </a:extLst>
          </p:cNvPr>
          <p:cNvSpPr>
            <a:spLocks noGrp="1"/>
          </p:cNvSpPr>
          <p:nvPr>
            <p:ph type="body" sz="quarter" idx="10"/>
          </p:nvPr>
        </p:nvSpPr>
        <p:spPr>
          <a:xfrm>
            <a:off x="466406" y="1944000"/>
            <a:ext cx="10189153" cy="1994364"/>
          </a:xfrm>
        </p:spPr>
        <p:txBody>
          <a:bodyPr/>
          <a:lstStyle/>
          <a:p>
            <a:pPr marL="342900" indent="-342900">
              <a:buClrTx/>
              <a:buFont typeface="Source Sans Pro" panose="020B0503030403020204" pitchFamily="34" charset="0"/>
              <a:buChar char="•"/>
            </a:pPr>
            <a:r>
              <a:rPr lang="en-GB" dirty="0"/>
              <a:t>Average 2020 – 49%</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Average 2021 – 78%</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Average YTD 2022 – 30%</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Significant reduction on 2021</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endParaRPr lang="en-GB" dirty="0"/>
          </a:p>
        </p:txBody>
      </p:sp>
    </p:spTree>
    <p:extLst>
      <p:ext uri="{BB962C8B-B14F-4D97-AF65-F5344CB8AC3E}">
        <p14:creationId xmlns:p14="http://schemas.microsoft.com/office/powerpoint/2010/main" val="4238048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7F92-EE5E-A87C-94A6-C120036875DA}"/>
              </a:ext>
            </a:extLst>
          </p:cNvPr>
          <p:cNvSpPr>
            <a:spLocks noGrp="1"/>
          </p:cNvSpPr>
          <p:nvPr>
            <p:ph type="ctrTitle"/>
          </p:nvPr>
        </p:nvSpPr>
        <p:spPr/>
        <p:txBody>
          <a:bodyPr>
            <a:normAutofit fontScale="90000"/>
          </a:bodyPr>
          <a:lstStyle/>
          <a:p>
            <a:r>
              <a:rPr lang="en-GB" dirty="0"/>
              <a:t>Major and Minor NC’s</a:t>
            </a:r>
          </a:p>
        </p:txBody>
      </p:sp>
      <p:sp>
        <p:nvSpPr>
          <p:cNvPr id="4" name="Text Placeholder 3">
            <a:extLst>
              <a:ext uri="{FF2B5EF4-FFF2-40B4-BE49-F238E27FC236}">
                <a16:creationId xmlns:a16="http://schemas.microsoft.com/office/drawing/2014/main" id="{E7219203-AFC7-676D-0C01-534CBE0F82E7}"/>
              </a:ext>
            </a:extLst>
          </p:cNvPr>
          <p:cNvSpPr>
            <a:spLocks noGrp="1"/>
          </p:cNvSpPr>
          <p:nvPr>
            <p:ph type="body" sz="quarter" idx="10"/>
          </p:nvPr>
        </p:nvSpPr>
        <p:spPr>
          <a:xfrm>
            <a:off x="466406" y="1943999"/>
            <a:ext cx="10189153" cy="3376145"/>
          </a:xfrm>
        </p:spPr>
        <p:txBody>
          <a:bodyPr/>
          <a:lstStyle/>
          <a:p>
            <a:pPr>
              <a:buClrTx/>
            </a:pPr>
            <a:r>
              <a:rPr lang="en-GB" dirty="0"/>
              <a:t>Major non-conformances raised include:</a:t>
            </a:r>
          </a:p>
          <a:p>
            <a:pPr>
              <a:buClrTx/>
            </a:pPr>
            <a:r>
              <a:rPr lang="en-GB" dirty="0"/>
              <a:t>•	Sites with shallow or over depth cables or ducts (with no mitigation)</a:t>
            </a:r>
          </a:p>
          <a:p>
            <a:pPr>
              <a:buClrTx/>
            </a:pPr>
            <a:r>
              <a:rPr lang="en-GB" dirty="0"/>
              <a:t>•	Sites where tile tape was missing over energised cables</a:t>
            </a:r>
          </a:p>
          <a:p>
            <a:pPr>
              <a:buClrTx/>
            </a:pPr>
            <a:r>
              <a:rPr lang="en-GB" dirty="0"/>
              <a:t>•	Incorrect tile tape on NPg/IDNO cables</a:t>
            </a:r>
          </a:p>
          <a:p>
            <a:pPr>
              <a:buClrTx/>
            </a:pPr>
            <a:r>
              <a:rPr lang="en-GB" dirty="0"/>
              <a:t>•	Sites where cables had not been sanded</a:t>
            </a:r>
          </a:p>
          <a:p>
            <a:pPr>
              <a:buClrTx/>
            </a:pPr>
            <a:r>
              <a:rPr lang="en-GB" dirty="0"/>
              <a:t>•	Site where line and levels could not be confirmed</a:t>
            </a:r>
          </a:p>
          <a:p>
            <a:pPr>
              <a:buClrTx/>
            </a:pPr>
            <a:endParaRPr lang="en-GB" dirty="0"/>
          </a:p>
          <a:p>
            <a:pPr>
              <a:buClrTx/>
            </a:pPr>
            <a:r>
              <a:rPr lang="en-GB" dirty="0"/>
              <a:t>Minor non-conformances raised include:</a:t>
            </a:r>
          </a:p>
          <a:p>
            <a:pPr>
              <a:buClrTx/>
            </a:pPr>
            <a:r>
              <a:rPr lang="en-GB" dirty="0"/>
              <a:t>•	Minor tile tape installation issues.</a:t>
            </a:r>
          </a:p>
          <a:p>
            <a:pPr>
              <a:buClrTx/>
            </a:pPr>
            <a:r>
              <a:rPr lang="en-GB" dirty="0"/>
              <a:t>•	Minor deviation of cable route from approved drawing.</a:t>
            </a:r>
          </a:p>
          <a:p>
            <a:pPr>
              <a:buClrTx/>
            </a:pPr>
            <a:r>
              <a:rPr lang="en-GB" dirty="0"/>
              <a:t>•	Sites where rectification issues were carried out at time of visit.</a:t>
            </a:r>
          </a:p>
          <a:p>
            <a:pPr>
              <a:buClrTx/>
            </a:pPr>
            <a:r>
              <a:rPr lang="en-GB" dirty="0"/>
              <a:t>•	Sites where no shorting caps fitted</a:t>
            </a:r>
          </a:p>
          <a:p>
            <a:pPr>
              <a:buClrTx/>
            </a:pPr>
            <a:endParaRPr lang="en-GB" dirty="0"/>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endParaRPr lang="en-GB" dirty="0"/>
          </a:p>
        </p:txBody>
      </p:sp>
    </p:spTree>
    <p:extLst>
      <p:ext uri="{BB962C8B-B14F-4D97-AF65-F5344CB8AC3E}">
        <p14:creationId xmlns:p14="http://schemas.microsoft.com/office/powerpoint/2010/main" val="1927876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7F92-EE5E-A87C-94A6-C120036875DA}"/>
              </a:ext>
            </a:extLst>
          </p:cNvPr>
          <p:cNvSpPr>
            <a:spLocks noGrp="1"/>
          </p:cNvSpPr>
          <p:nvPr>
            <p:ph type="ctrTitle"/>
          </p:nvPr>
        </p:nvSpPr>
        <p:spPr/>
        <p:txBody>
          <a:bodyPr>
            <a:normAutofit fontScale="90000"/>
          </a:bodyPr>
          <a:lstStyle/>
          <a:p>
            <a:r>
              <a:rPr lang="en-GB" dirty="0"/>
              <a:t>Analysis of Performance</a:t>
            </a:r>
          </a:p>
        </p:txBody>
      </p:sp>
      <p:sp>
        <p:nvSpPr>
          <p:cNvPr id="4" name="Text Placeholder 3">
            <a:extLst>
              <a:ext uri="{FF2B5EF4-FFF2-40B4-BE49-F238E27FC236}">
                <a16:creationId xmlns:a16="http://schemas.microsoft.com/office/drawing/2014/main" id="{E7219203-AFC7-676D-0C01-534CBE0F82E7}"/>
              </a:ext>
            </a:extLst>
          </p:cNvPr>
          <p:cNvSpPr>
            <a:spLocks noGrp="1"/>
          </p:cNvSpPr>
          <p:nvPr>
            <p:ph type="body" sz="quarter" idx="10"/>
          </p:nvPr>
        </p:nvSpPr>
        <p:spPr>
          <a:xfrm>
            <a:off x="466406" y="1944000"/>
            <a:ext cx="10189153" cy="1994364"/>
          </a:xfrm>
        </p:spPr>
        <p:txBody>
          <a:bodyPr/>
          <a:lstStyle/>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endParaRPr lang="en-GB" dirty="0"/>
          </a:p>
        </p:txBody>
      </p:sp>
      <p:pic>
        <p:nvPicPr>
          <p:cNvPr id="5" name="Picture 4">
            <a:extLst>
              <a:ext uri="{FF2B5EF4-FFF2-40B4-BE49-F238E27FC236}">
                <a16:creationId xmlns:a16="http://schemas.microsoft.com/office/drawing/2014/main" id="{3986CEA0-F681-D3CF-6F8C-89874BD7AC49}"/>
              </a:ext>
            </a:extLst>
          </p:cNvPr>
          <p:cNvPicPr>
            <a:picLocks noChangeAspect="1"/>
          </p:cNvPicPr>
          <p:nvPr/>
        </p:nvPicPr>
        <p:blipFill>
          <a:blip r:embed="rId2"/>
          <a:stretch>
            <a:fillRect/>
          </a:stretch>
        </p:blipFill>
        <p:spPr>
          <a:xfrm>
            <a:off x="700644" y="1294409"/>
            <a:ext cx="10937174" cy="4405547"/>
          </a:xfrm>
          <a:prstGeom prst="rect">
            <a:avLst/>
          </a:prstGeom>
        </p:spPr>
      </p:pic>
    </p:spTree>
    <p:extLst>
      <p:ext uri="{BB962C8B-B14F-4D97-AF65-F5344CB8AC3E}">
        <p14:creationId xmlns:p14="http://schemas.microsoft.com/office/powerpoint/2010/main" val="2137705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3D43FD-E6C5-425F-8318-F9FF9B268AD9}"/>
              </a:ext>
            </a:extLst>
          </p:cNvPr>
          <p:cNvSpPr>
            <a:spLocks noGrp="1"/>
          </p:cNvSpPr>
          <p:nvPr>
            <p:ph type="sldNum" sz="quarter" idx="12"/>
          </p:nvPr>
        </p:nvSpPr>
        <p:spPr/>
        <p:txBody>
          <a:bodyPr/>
          <a:lstStyle/>
          <a:p>
            <a:fld id="{AEE2461F-B18F-4F1D-8EE9-99FCACAA27C9}" type="slidenum">
              <a:rPr lang="en-GB" smtClean="0"/>
              <a:t>5</a:t>
            </a:fld>
            <a:endParaRPr lang="en-GB" dirty="0"/>
          </a:p>
        </p:txBody>
      </p:sp>
      <p:pic>
        <p:nvPicPr>
          <p:cNvPr id="10" name="Picture Placeholder 9" descr="A group of firefighters in a field&#10;&#10;Description automatically generated with low confidence">
            <a:extLst>
              <a:ext uri="{FF2B5EF4-FFF2-40B4-BE49-F238E27FC236}">
                <a16:creationId xmlns:a16="http://schemas.microsoft.com/office/drawing/2014/main" id="{A0A14F83-F2F6-6312-D417-77C4AB81AAE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9207" b="19207"/>
          <a:stretch/>
        </p:blipFill>
        <p:spPr/>
      </p:pic>
      <p:sp>
        <p:nvSpPr>
          <p:cNvPr id="11" name="Text Placeholder 15">
            <a:extLst>
              <a:ext uri="{FF2B5EF4-FFF2-40B4-BE49-F238E27FC236}">
                <a16:creationId xmlns:a16="http://schemas.microsoft.com/office/drawing/2014/main" id="{7F7A7AC0-E050-182D-55E0-BED0A21AAD47}"/>
              </a:ext>
            </a:extLst>
          </p:cNvPr>
          <p:cNvSpPr txBox="1">
            <a:spLocks/>
          </p:cNvSpPr>
          <p:nvPr/>
        </p:nvSpPr>
        <p:spPr>
          <a:xfrm>
            <a:off x="314910" y="5075030"/>
            <a:ext cx="7665861" cy="2278265"/>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buClr>
                <a:schemeClr val="tx2"/>
              </a:buClr>
              <a:buFont typeface="Bree Rg" panose="02000503000000020004" pitchFamily="50" charset="0"/>
              <a:buNone/>
              <a:defRPr sz="4800" b="1" kern="1200">
                <a:solidFill>
                  <a:schemeClr val="bg1"/>
                </a:solidFill>
                <a:latin typeface="+mn-lt"/>
                <a:ea typeface="+mn-ea"/>
                <a:cs typeface="+mn-cs"/>
              </a:defRPr>
            </a:lvl1pPr>
            <a:lvl2pPr marL="360362" indent="0" algn="l" defTabSz="914400" rtl="0" eaLnBrk="1" latinLnBrk="0" hangingPunct="1">
              <a:lnSpc>
                <a:spcPct val="90000"/>
              </a:lnSpc>
              <a:spcBef>
                <a:spcPts val="1200"/>
              </a:spcBef>
              <a:buClr>
                <a:schemeClr val="tx2"/>
              </a:buClr>
              <a:buFont typeface="Bree Rg" panose="02000503000000020004" pitchFamily="50" charset="0"/>
              <a:buNone/>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What’s changed…</a:t>
            </a:r>
            <a:endParaRPr lang="en-GB" b="0" dirty="0"/>
          </a:p>
        </p:txBody>
      </p:sp>
      <p:sp>
        <p:nvSpPr>
          <p:cNvPr id="23" name="Content Placeholder 4">
            <a:extLst>
              <a:ext uri="{FF2B5EF4-FFF2-40B4-BE49-F238E27FC236}">
                <a16:creationId xmlns:a16="http://schemas.microsoft.com/office/drawing/2014/main" id="{D76F3F19-8FB9-E98F-942C-DF1F5C900372}"/>
              </a:ext>
            </a:extLst>
          </p:cNvPr>
          <p:cNvSpPr txBox="1">
            <a:spLocks/>
          </p:cNvSpPr>
          <p:nvPr/>
        </p:nvSpPr>
        <p:spPr>
          <a:xfrm>
            <a:off x="6472108" y="3528291"/>
            <a:ext cx="5609609" cy="2584893"/>
          </a:xfrm>
          <a:prstGeom prst="rect">
            <a:avLst/>
          </a:prstGeom>
          <a:solidFill>
            <a:srgbClr val="AB1236"/>
          </a:solidFill>
        </p:spPr>
        <p:txBody>
          <a:bodyPr>
            <a:normAutofit/>
          </a:bodyPr>
          <a:lstStyle>
            <a:lvl1pPr marL="273050" indent="-273050"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1pPr>
            <a:lvl2pPr marL="6223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00"/>
              </a:spcBef>
              <a:spcAft>
                <a:spcPts val="900"/>
              </a:spcAft>
              <a:buClr>
                <a:schemeClr val="bg1"/>
              </a:buClr>
              <a:buNone/>
            </a:pPr>
            <a:endParaRPr lang="en-US" sz="1800" dirty="0">
              <a:solidFill>
                <a:schemeClr val="bg1"/>
              </a:solidFill>
            </a:endParaRPr>
          </a:p>
          <a:p>
            <a:pPr>
              <a:spcBef>
                <a:spcPts val="900"/>
              </a:spcBef>
              <a:spcAft>
                <a:spcPts val="900"/>
              </a:spcAft>
              <a:buClr>
                <a:schemeClr val="bg1"/>
              </a:buClr>
            </a:pPr>
            <a:r>
              <a:rPr lang="en-US" sz="1800" dirty="0">
                <a:solidFill>
                  <a:schemeClr val="bg1"/>
                </a:solidFill>
              </a:rPr>
              <a:t>Application form for self-determined schemes - needs to be completed in full and correctly</a:t>
            </a:r>
          </a:p>
          <a:p>
            <a:pPr>
              <a:spcBef>
                <a:spcPts val="900"/>
              </a:spcBef>
              <a:spcAft>
                <a:spcPts val="900"/>
              </a:spcAft>
              <a:buClr>
                <a:schemeClr val="bg1"/>
              </a:buClr>
            </a:pPr>
            <a:r>
              <a:rPr lang="en-US" sz="1800" dirty="0">
                <a:solidFill>
                  <a:schemeClr val="bg1"/>
                </a:solidFill>
              </a:rPr>
              <a:t>ICPs can register to receive email updates </a:t>
            </a:r>
          </a:p>
          <a:p>
            <a:pPr>
              <a:spcBef>
                <a:spcPts val="900"/>
              </a:spcBef>
              <a:spcAft>
                <a:spcPts val="900"/>
              </a:spcAft>
              <a:buClr>
                <a:schemeClr val="bg1"/>
              </a:buClr>
            </a:pPr>
            <a:r>
              <a:rPr lang="en-US" sz="1800" dirty="0">
                <a:solidFill>
                  <a:schemeClr val="bg1"/>
                </a:solidFill>
              </a:rPr>
              <a:t>Website improvements - Check it regularly for updates and tell us what else you need</a:t>
            </a:r>
          </a:p>
          <a:p>
            <a:pPr marL="0" indent="0">
              <a:spcBef>
                <a:spcPts val="900"/>
              </a:spcBef>
              <a:spcAft>
                <a:spcPts val="900"/>
              </a:spcAft>
              <a:buFont typeface="Bree Rg" panose="02000503000000020004" pitchFamily="50" charset="0"/>
              <a:buNone/>
            </a:pPr>
            <a:endParaRPr lang="en-US" sz="2000" dirty="0">
              <a:solidFill>
                <a:schemeClr val="bg1"/>
              </a:solidFill>
            </a:endParaRPr>
          </a:p>
        </p:txBody>
      </p:sp>
    </p:spTree>
    <p:extLst>
      <p:ext uri="{BB962C8B-B14F-4D97-AF65-F5344CB8AC3E}">
        <p14:creationId xmlns:p14="http://schemas.microsoft.com/office/powerpoint/2010/main" val="172938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7F92-EE5E-A87C-94A6-C120036875DA}"/>
              </a:ext>
            </a:extLst>
          </p:cNvPr>
          <p:cNvSpPr>
            <a:spLocks noGrp="1"/>
          </p:cNvSpPr>
          <p:nvPr>
            <p:ph type="ctrTitle"/>
          </p:nvPr>
        </p:nvSpPr>
        <p:spPr/>
        <p:txBody>
          <a:bodyPr>
            <a:normAutofit fontScale="90000"/>
          </a:bodyPr>
          <a:lstStyle/>
          <a:p>
            <a:r>
              <a:rPr lang="en-GB" dirty="0"/>
              <a:t>Analysis of Performance</a:t>
            </a:r>
          </a:p>
        </p:txBody>
      </p:sp>
      <p:sp>
        <p:nvSpPr>
          <p:cNvPr id="4" name="Text Placeholder 3">
            <a:extLst>
              <a:ext uri="{FF2B5EF4-FFF2-40B4-BE49-F238E27FC236}">
                <a16:creationId xmlns:a16="http://schemas.microsoft.com/office/drawing/2014/main" id="{E7219203-AFC7-676D-0C01-534CBE0F82E7}"/>
              </a:ext>
            </a:extLst>
          </p:cNvPr>
          <p:cNvSpPr>
            <a:spLocks noGrp="1"/>
          </p:cNvSpPr>
          <p:nvPr>
            <p:ph type="body" sz="quarter" idx="10"/>
          </p:nvPr>
        </p:nvSpPr>
        <p:spPr>
          <a:xfrm>
            <a:off x="466406" y="1944000"/>
            <a:ext cx="10189153" cy="1994364"/>
          </a:xfrm>
        </p:spPr>
        <p:txBody>
          <a:bodyPr/>
          <a:lstStyle/>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endParaRPr lang="en-GB" dirty="0"/>
          </a:p>
        </p:txBody>
      </p:sp>
      <p:pic>
        <p:nvPicPr>
          <p:cNvPr id="6" name="Picture 5">
            <a:extLst>
              <a:ext uri="{FF2B5EF4-FFF2-40B4-BE49-F238E27FC236}">
                <a16:creationId xmlns:a16="http://schemas.microsoft.com/office/drawing/2014/main" id="{9D2B432A-D17F-040A-60E8-5AF84A79F1D1}"/>
              </a:ext>
            </a:extLst>
          </p:cNvPr>
          <p:cNvPicPr>
            <a:picLocks noChangeAspect="1"/>
          </p:cNvPicPr>
          <p:nvPr/>
        </p:nvPicPr>
        <p:blipFill>
          <a:blip r:embed="rId2"/>
          <a:stretch>
            <a:fillRect/>
          </a:stretch>
        </p:blipFill>
        <p:spPr>
          <a:xfrm>
            <a:off x="688770" y="1341912"/>
            <a:ext cx="10723418" cy="4373286"/>
          </a:xfrm>
          <a:prstGeom prst="rect">
            <a:avLst/>
          </a:prstGeom>
        </p:spPr>
      </p:pic>
    </p:spTree>
    <p:extLst>
      <p:ext uri="{BB962C8B-B14F-4D97-AF65-F5344CB8AC3E}">
        <p14:creationId xmlns:p14="http://schemas.microsoft.com/office/powerpoint/2010/main" val="2126836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7F92-EE5E-A87C-94A6-C120036875DA}"/>
              </a:ext>
            </a:extLst>
          </p:cNvPr>
          <p:cNvSpPr>
            <a:spLocks noGrp="1"/>
          </p:cNvSpPr>
          <p:nvPr>
            <p:ph type="ctrTitle"/>
          </p:nvPr>
        </p:nvSpPr>
        <p:spPr/>
        <p:txBody>
          <a:bodyPr>
            <a:normAutofit fontScale="90000"/>
          </a:bodyPr>
          <a:lstStyle/>
          <a:p>
            <a:r>
              <a:rPr lang="en-GB" dirty="0"/>
              <a:t>Abortive visits &amp; whereabouts</a:t>
            </a:r>
          </a:p>
        </p:txBody>
      </p:sp>
      <p:sp>
        <p:nvSpPr>
          <p:cNvPr id="4" name="Text Placeholder 3">
            <a:extLst>
              <a:ext uri="{FF2B5EF4-FFF2-40B4-BE49-F238E27FC236}">
                <a16:creationId xmlns:a16="http://schemas.microsoft.com/office/drawing/2014/main" id="{E7219203-AFC7-676D-0C01-534CBE0F82E7}"/>
              </a:ext>
            </a:extLst>
          </p:cNvPr>
          <p:cNvSpPr>
            <a:spLocks noGrp="1"/>
          </p:cNvSpPr>
          <p:nvPr>
            <p:ph type="body" sz="quarter" idx="10"/>
          </p:nvPr>
        </p:nvSpPr>
        <p:spPr>
          <a:xfrm>
            <a:off x="466406" y="1944000"/>
            <a:ext cx="10189153" cy="1994364"/>
          </a:xfrm>
        </p:spPr>
        <p:txBody>
          <a:bodyPr/>
          <a:lstStyle/>
          <a:p>
            <a:pPr marL="342900" indent="-342900">
              <a:buClrTx/>
              <a:buFont typeface="Source Sans Pro" panose="020B0503030403020204" pitchFamily="34" charset="0"/>
              <a:buChar char="•"/>
            </a:pPr>
            <a:r>
              <a:rPr lang="en-GB" dirty="0"/>
              <a:t>Combined average 2020 – 25%</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Combined average 2021 – 33%</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Combined average YTD 2022 – 28%</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Update Whereabouts sheets or pick up the phone</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07973 946581</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r>
              <a:rPr lang="en-GB" dirty="0"/>
              <a:t>Missing whereabouts – cables installed without the opportunity to inspect</a:t>
            </a:r>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pPr marL="342900" indent="-342900">
              <a:buClrTx/>
              <a:buFont typeface="Source Sans Pro" panose="020B0503030403020204" pitchFamily="34" charset="0"/>
              <a:buChar char="•"/>
            </a:pPr>
            <a:endParaRPr lang="en-GB" dirty="0"/>
          </a:p>
          <a:p>
            <a:endParaRPr lang="en-GB" dirty="0"/>
          </a:p>
        </p:txBody>
      </p:sp>
    </p:spTree>
    <p:extLst>
      <p:ext uri="{BB962C8B-B14F-4D97-AF65-F5344CB8AC3E}">
        <p14:creationId xmlns:p14="http://schemas.microsoft.com/office/powerpoint/2010/main" val="1329184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74058" y="2837814"/>
            <a:ext cx="7665861" cy="2278265"/>
          </a:xfrm>
        </p:spPr>
        <p:txBody>
          <a:bodyPr/>
          <a:lstStyle/>
          <a:p>
            <a:r>
              <a:rPr lang="en-US" dirty="0"/>
              <a:t>Thank you</a:t>
            </a:r>
            <a:endParaRPr lang="en-GB" dirty="0"/>
          </a:p>
        </p:txBody>
      </p:sp>
    </p:spTree>
    <p:extLst>
      <p:ext uri="{BB962C8B-B14F-4D97-AF65-F5344CB8AC3E}">
        <p14:creationId xmlns:p14="http://schemas.microsoft.com/office/powerpoint/2010/main" val="301827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7759-1B42-5F00-8EBF-F41D09F7B721}"/>
              </a:ext>
            </a:extLst>
          </p:cNvPr>
          <p:cNvSpPr>
            <a:spLocks noGrp="1"/>
          </p:cNvSpPr>
          <p:nvPr>
            <p:ph type="ctrTitle"/>
          </p:nvPr>
        </p:nvSpPr>
        <p:spPr/>
        <p:txBody>
          <a:bodyPr/>
          <a:lstStyle/>
          <a:p>
            <a:r>
              <a:rPr lang="en-GB" dirty="0"/>
              <a:t>Group Discussion and Q&amp;A</a:t>
            </a:r>
          </a:p>
        </p:txBody>
      </p:sp>
      <p:sp>
        <p:nvSpPr>
          <p:cNvPr id="3" name="Slide Number Placeholder 2">
            <a:extLst>
              <a:ext uri="{FF2B5EF4-FFF2-40B4-BE49-F238E27FC236}">
                <a16:creationId xmlns:a16="http://schemas.microsoft.com/office/drawing/2014/main" id="{D65A177B-5060-A7CA-37B3-887E7BD69E6F}"/>
              </a:ext>
            </a:extLst>
          </p:cNvPr>
          <p:cNvSpPr>
            <a:spLocks noGrp="1"/>
          </p:cNvSpPr>
          <p:nvPr>
            <p:ph type="sldNum" sz="quarter" idx="12"/>
          </p:nvPr>
        </p:nvSpPr>
        <p:spPr/>
        <p:txBody>
          <a:bodyPr/>
          <a:lstStyle/>
          <a:p>
            <a:fld id="{AEE2461F-B18F-4F1D-8EE9-99FCACAA27C9}" type="slidenum">
              <a:rPr lang="en-GB" smtClean="0"/>
              <a:pPr/>
              <a:t>53</a:t>
            </a:fld>
            <a:endParaRPr lang="en-GB" dirty="0"/>
          </a:p>
        </p:txBody>
      </p:sp>
      <p:sp>
        <p:nvSpPr>
          <p:cNvPr id="8" name="Subtitle 4">
            <a:extLst>
              <a:ext uri="{FF2B5EF4-FFF2-40B4-BE49-F238E27FC236}">
                <a16:creationId xmlns:a16="http://schemas.microsoft.com/office/drawing/2014/main" id="{1FB950F8-3DB3-10ED-D72D-51C7D13C49BB}"/>
              </a:ext>
            </a:extLst>
          </p:cNvPr>
          <p:cNvSpPr>
            <a:spLocks noGrp="1"/>
          </p:cNvSpPr>
          <p:nvPr>
            <p:ph type="subTitle" idx="1"/>
          </p:nvPr>
        </p:nvSpPr>
        <p:spPr>
          <a:xfrm>
            <a:off x="493387" y="2857756"/>
            <a:ext cx="10404991" cy="2638277"/>
          </a:xfrm>
        </p:spPr>
        <p:txBody>
          <a:bodyPr/>
          <a:lstStyle/>
          <a:p>
            <a:r>
              <a:rPr lang="en-GB" dirty="0">
                <a:solidFill>
                  <a:srgbClr val="FFC000"/>
                </a:solidFill>
              </a:rPr>
              <a:t>Timeframes and Lead Times</a:t>
            </a:r>
          </a:p>
        </p:txBody>
      </p:sp>
    </p:spTree>
    <p:extLst>
      <p:ext uri="{BB962C8B-B14F-4D97-AF65-F5344CB8AC3E}">
        <p14:creationId xmlns:p14="http://schemas.microsoft.com/office/powerpoint/2010/main" val="210853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3D43FD-E6C5-425F-8318-F9FF9B268AD9}"/>
              </a:ext>
            </a:extLst>
          </p:cNvPr>
          <p:cNvSpPr>
            <a:spLocks noGrp="1"/>
          </p:cNvSpPr>
          <p:nvPr>
            <p:ph type="sldNum" sz="quarter" idx="12"/>
          </p:nvPr>
        </p:nvSpPr>
        <p:spPr/>
        <p:txBody>
          <a:bodyPr/>
          <a:lstStyle/>
          <a:p>
            <a:fld id="{AEE2461F-B18F-4F1D-8EE9-99FCACAA27C9}" type="slidenum">
              <a:rPr lang="en-GB" smtClean="0"/>
              <a:t>54</a:t>
            </a:fld>
            <a:endParaRPr lang="en-GB" dirty="0"/>
          </a:p>
        </p:txBody>
      </p:sp>
      <p:sp>
        <p:nvSpPr>
          <p:cNvPr id="16" name="Text Placeholder 15">
            <a:extLst>
              <a:ext uri="{FF2B5EF4-FFF2-40B4-BE49-F238E27FC236}">
                <a16:creationId xmlns:a16="http://schemas.microsoft.com/office/drawing/2014/main" id="{75D6106F-2E66-46E2-816F-6538B01C4CAB}"/>
              </a:ext>
            </a:extLst>
          </p:cNvPr>
          <p:cNvSpPr>
            <a:spLocks noGrp="1"/>
          </p:cNvSpPr>
          <p:nvPr>
            <p:ph type="body" sz="quarter" idx="17"/>
          </p:nvPr>
        </p:nvSpPr>
        <p:spPr/>
        <p:txBody>
          <a:bodyPr/>
          <a:lstStyle/>
          <a:p>
            <a:r>
              <a:rPr lang="en-GB" dirty="0"/>
              <a:t>Lunch and networking</a:t>
            </a:r>
          </a:p>
          <a:p>
            <a:r>
              <a:rPr lang="en-GB" b="0" dirty="0"/>
              <a:t>12.10-13.00</a:t>
            </a:r>
          </a:p>
        </p:txBody>
      </p:sp>
      <p:pic>
        <p:nvPicPr>
          <p:cNvPr id="4" name="Picture 3">
            <a:extLst>
              <a:ext uri="{FF2B5EF4-FFF2-40B4-BE49-F238E27FC236}">
                <a16:creationId xmlns:a16="http://schemas.microsoft.com/office/drawing/2014/main" id="{AA7A42DB-41F9-A4DF-9DCB-9289EAF75ED7}"/>
              </a:ext>
            </a:extLst>
          </p:cNvPr>
          <p:cNvPicPr>
            <a:picLocks noChangeAspect="1"/>
          </p:cNvPicPr>
          <p:nvPr/>
        </p:nvPicPr>
        <p:blipFill>
          <a:blip r:embed="rId3"/>
          <a:stretch>
            <a:fillRect/>
          </a:stretch>
        </p:blipFill>
        <p:spPr>
          <a:xfrm>
            <a:off x="347663" y="2432097"/>
            <a:ext cx="981075" cy="1314450"/>
          </a:xfrm>
          <a:prstGeom prst="rect">
            <a:avLst/>
          </a:prstGeom>
        </p:spPr>
      </p:pic>
    </p:spTree>
    <p:extLst>
      <p:ext uri="{BB962C8B-B14F-4D97-AF65-F5344CB8AC3E}">
        <p14:creationId xmlns:p14="http://schemas.microsoft.com/office/powerpoint/2010/main" val="163081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013E-A961-A628-9AA1-192AA53C5F4B}"/>
              </a:ext>
            </a:extLst>
          </p:cNvPr>
          <p:cNvSpPr>
            <a:spLocks noGrp="1"/>
          </p:cNvSpPr>
          <p:nvPr>
            <p:ph type="ctrTitle"/>
          </p:nvPr>
        </p:nvSpPr>
        <p:spPr/>
        <p:txBody>
          <a:bodyPr/>
          <a:lstStyle/>
          <a:p>
            <a:r>
              <a:rPr lang="en-GB" dirty="0"/>
              <a:t>Drop-in Sessions</a:t>
            </a:r>
          </a:p>
        </p:txBody>
      </p:sp>
      <p:sp>
        <p:nvSpPr>
          <p:cNvPr id="3" name="Slide Number Placeholder 2">
            <a:extLst>
              <a:ext uri="{FF2B5EF4-FFF2-40B4-BE49-F238E27FC236}">
                <a16:creationId xmlns:a16="http://schemas.microsoft.com/office/drawing/2014/main" id="{B64701B8-DEFE-E581-74C5-BCB4AF632156}"/>
              </a:ext>
            </a:extLst>
          </p:cNvPr>
          <p:cNvSpPr>
            <a:spLocks noGrp="1"/>
          </p:cNvSpPr>
          <p:nvPr>
            <p:ph type="sldNum" sz="quarter" idx="12"/>
          </p:nvPr>
        </p:nvSpPr>
        <p:spPr/>
        <p:txBody>
          <a:bodyPr/>
          <a:lstStyle/>
          <a:p>
            <a:fld id="{AEE2461F-B18F-4F1D-8EE9-99FCACAA27C9}" type="slidenum">
              <a:rPr lang="en-GB" smtClean="0"/>
              <a:pPr/>
              <a:t>55</a:t>
            </a:fld>
            <a:endParaRPr lang="en-GB" dirty="0"/>
          </a:p>
        </p:txBody>
      </p:sp>
      <p:sp>
        <p:nvSpPr>
          <p:cNvPr id="4" name="Subtitle 3">
            <a:extLst>
              <a:ext uri="{FF2B5EF4-FFF2-40B4-BE49-F238E27FC236}">
                <a16:creationId xmlns:a16="http://schemas.microsoft.com/office/drawing/2014/main" id="{832404C3-BD45-098B-DCAF-CD7ABFBDD34B}"/>
              </a:ext>
            </a:extLst>
          </p:cNvPr>
          <p:cNvSpPr>
            <a:spLocks noGrp="1"/>
          </p:cNvSpPr>
          <p:nvPr>
            <p:ph type="subTitle" idx="1"/>
          </p:nvPr>
        </p:nvSpPr>
        <p:spPr/>
        <p:txBody>
          <a:bodyPr/>
          <a:lstStyle/>
          <a:p>
            <a:r>
              <a:rPr lang="en-GB" dirty="0"/>
              <a:t>- CT Metering and Commissioning</a:t>
            </a:r>
          </a:p>
          <a:p>
            <a:r>
              <a:rPr lang="en-GB" dirty="0"/>
              <a:t>- Delivery and Call Off Process </a:t>
            </a:r>
          </a:p>
          <a:p>
            <a:r>
              <a:rPr lang="en-GB" dirty="0"/>
              <a:t>- One Identity Login </a:t>
            </a:r>
          </a:p>
          <a:p>
            <a:endParaRPr lang="en-GB" dirty="0"/>
          </a:p>
        </p:txBody>
      </p:sp>
    </p:spTree>
    <p:extLst>
      <p:ext uri="{BB962C8B-B14F-4D97-AF65-F5344CB8AC3E}">
        <p14:creationId xmlns:p14="http://schemas.microsoft.com/office/powerpoint/2010/main" val="99432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7759-1B42-5F00-8EBF-F41D09F7B721}"/>
              </a:ext>
            </a:extLst>
          </p:cNvPr>
          <p:cNvSpPr>
            <a:spLocks noGrp="1"/>
          </p:cNvSpPr>
          <p:nvPr>
            <p:ph type="ctrTitle"/>
          </p:nvPr>
        </p:nvSpPr>
        <p:spPr/>
        <p:txBody>
          <a:bodyPr/>
          <a:lstStyle/>
          <a:p>
            <a:r>
              <a:rPr lang="en-GB" dirty="0"/>
              <a:t>Group Discussion and Q&amp;A</a:t>
            </a:r>
          </a:p>
        </p:txBody>
      </p:sp>
      <p:sp>
        <p:nvSpPr>
          <p:cNvPr id="3" name="Slide Number Placeholder 2">
            <a:extLst>
              <a:ext uri="{FF2B5EF4-FFF2-40B4-BE49-F238E27FC236}">
                <a16:creationId xmlns:a16="http://schemas.microsoft.com/office/drawing/2014/main" id="{D65A177B-5060-A7CA-37B3-887E7BD69E6F}"/>
              </a:ext>
            </a:extLst>
          </p:cNvPr>
          <p:cNvSpPr>
            <a:spLocks noGrp="1"/>
          </p:cNvSpPr>
          <p:nvPr>
            <p:ph type="sldNum" sz="quarter" idx="12"/>
          </p:nvPr>
        </p:nvSpPr>
        <p:spPr/>
        <p:txBody>
          <a:bodyPr/>
          <a:lstStyle/>
          <a:p>
            <a:fld id="{AEE2461F-B18F-4F1D-8EE9-99FCACAA27C9}" type="slidenum">
              <a:rPr lang="en-GB" smtClean="0"/>
              <a:pPr/>
              <a:t>56</a:t>
            </a:fld>
            <a:endParaRPr lang="en-GB" dirty="0"/>
          </a:p>
        </p:txBody>
      </p:sp>
    </p:spTree>
    <p:extLst>
      <p:ext uri="{BB962C8B-B14F-4D97-AF65-F5344CB8AC3E}">
        <p14:creationId xmlns:p14="http://schemas.microsoft.com/office/powerpoint/2010/main" val="375007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4DAB-2628-8A55-4853-9674F26EF3ED}"/>
              </a:ext>
            </a:extLst>
          </p:cNvPr>
          <p:cNvSpPr>
            <a:spLocks noGrp="1"/>
          </p:cNvSpPr>
          <p:nvPr>
            <p:ph type="ctrTitle"/>
          </p:nvPr>
        </p:nvSpPr>
        <p:spPr/>
        <p:txBody>
          <a:bodyPr/>
          <a:lstStyle/>
          <a:p>
            <a:r>
              <a:rPr lang="en-GB" dirty="0"/>
              <a:t>Final thoughts</a:t>
            </a:r>
          </a:p>
        </p:txBody>
      </p:sp>
      <p:sp>
        <p:nvSpPr>
          <p:cNvPr id="3" name="Slide Number Placeholder 2">
            <a:extLst>
              <a:ext uri="{FF2B5EF4-FFF2-40B4-BE49-F238E27FC236}">
                <a16:creationId xmlns:a16="http://schemas.microsoft.com/office/drawing/2014/main" id="{358E64EA-59AE-F36A-ABBB-ACC03498A995}"/>
              </a:ext>
            </a:extLst>
          </p:cNvPr>
          <p:cNvSpPr>
            <a:spLocks noGrp="1"/>
          </p:cNvSpPr>
          <p:nvPr>
            <p:ph type="sldNum" sz="quarter" idx="12"/>
          </p:nvPr>
        </p:nvSpPr>
        <p:spPr/>
        <p:txBody>
          <a:bodyPr/>
          <a:lstStyle/>
          <a:p>
            <a:fld id="{AEE2461F-B18F-4F1D-8EE9-99FCACAA27C9}" type="slidenum">
              <a:rPr lang="en-GB" smtClean="0"/>
              <a:pPr/>
              <a:t>57</a:t>
            </a:fld>
            <a:endParaRPr lang="en-GB" dirty="0"/>
          </a:p>
        </p:txBody>
      </p:sp>
      <p:sp>
        <p:nvSpPr>
          <p:cNvPr id="4" name="Subtitle 3">
            <a:extLst>
              <a:ext uri="{FF2B5EF4-FFF2-40B4-BE49-F238E27FC236}">
                <a16:creationId xmlns:a16="http://schemas.microsoft.com/office/drawing/2014/main" id="{21E1328B-AABD-ED96-C6F6-ACC0D9CFE842}"/>
              </a:ext>
            </a:extLst>
          </p:cNvPr>
          <p:cNvSpPr>
            <a:spLocks noGrp="1"/>
          </p:cNvSpPr>
          <p:nvPr>
            <p:ph type="subTitle" idx="1"/>
          </p:nvPr>
        </p:nvSpPr>
        <p:spPr/>
        <p:txBody>
          <a:bodyPr/>
          <a:lstStyle/>
          <a:p>
            <a:r>
              <a:rPr lang="en-GB" dirty="0"/>
              <a:t> </a:t>
            </a:r>
          </a:p>
        </p:txBody>
      </p:sp>
      <p:sp>
        <p:nvSpPr>
          <p:cNvPr id="5" name="Text Placeholder 4">
            <a:extLst>
              <a:ext uri="{FF2B5EF4-FFF2-40B4-BE49-F238E27FC236}">
                <a16:creationId xmlns:a16="http://schemas.microsoft.com/office/drawing/2014/main" id="{8B533AF3-B994-162F-6EF1-1D0E50450B02}"/>
              </a:ext>
            </a:extLst>
          </p:cNvPr>
          <p:cNvSpPr>
            <a:spLocks noGrp="1"/>
          </p:cNvSpPr>
          <p:nvPr>
            <p:ph type="body" sz="quarter" idx="13"/>
          </p:nvPr>
        </p:nvSpPr>
        <p:spPr/>
        <p:txBody>
          <a:bodyPr/>
          <a:lstStyle/>
          <a:p>
            <a:r>
              <a:rPr lang="en-GB" dirty="0"/>
              <a:t>Phil Jagger </a:t>
            </a:r>
          </a:p>
        </p:txBody>
      </p:sp>
      <p:sp>
        <p:nvSpPr>
          <p:cNvPr id="6" name="Text Placeholder 5">
            <a:extLst>
              <a:ext uri="{FF2B5EF4-FFF2-40B4-BE49-F238E27FC236}">
                <a16:creationId xmlns:a16="http://schemas.microsoft.com/office/drawing/2014/main" id="{7F73802F-A1C6-CCB3-E2AB-8A98427F42A4}"/>
              </a:ext>
            </a:extLst>
          </p:cNvPr>
          <p:cNvSpPr>
            <a:spLocks noGrp="1"/>
          </p:cNvSpPr>
          <p:nvPr>
            <p:ph type="body" sz="quarter" idx="14"/>
          </p:nvPr>
        </p:nvSpPr>
        <p:spPr/>
        <p:txBody>
          <a:bodyPr/>
          <a:lstStyle/>
          <a:p>
            <a:r>
              <a:rPr lang="en-GB" dirty="0"/>
              <a:t>System Design Manager</a:t>
            </a:r>
          </a:p>
        </p:txBody>
      </p:sp>
    </p:spTree>
    <p:extLst>
      <p:ext uri="{BB962C8B-B14F-4D97-AF65-F5344CB8AC3E}">
        <p14:creationId xmlns:p14="http://schemas.microsoft.com/office/powerpoint/2010/main" val="289683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0E55F5-E0D7-1664-27D3-C7AB405F7EAC}"/>
              </a:ext>
            </a:extLst>
          </p:cNvPr>
          <p:cNvSpPr>
            <a:spLocks noGrp="1"/>
          </p:cNvSpPr>
          <p:nvPr>
            <p:ph type="sldNum" sz="quarter" idx="12"/>
          </p:nvPr>
        </p:nvSpPr>
        <p:spPr/>
        <p:txBody>
          <a:bodyPr/>
          <a:lstStyle/>
          <a:p>
            <a:fld id="{AEE2461F-B18F-4F1D-8EE9-99FCACAA27C9}" type="slidenum">
              <a:rPr lang="en-GB" smtClean="0"/>
              <a:pPr/>
              <a:t>58</a:t>
            </a:fld>
            <a:endParaRPr lang="en-GB" dirty="0"/>
          </a:p>
        </p:txBody>
      </p:sp>
      <p:sp>
        <p:nvSpPr>
          <p:cNvPr id="3" name="Text Placeholder 2">
            <a:extLst>
              <a:ext uri="{FF2B5EF4-FFF2-40B4-BE49-F238E27FC236}">
                <a16:creationId xmlns:a16="http://schemas.microsoft.com/office/drawing/2014/main" id="{241C3846-1C94-485C-8793-E5433932A36D}"/>
              </a:ext>
            </a:extLst>
          </p:cNvPr>
          <p:cNvSpPr>
            <a:spLocks noGrp="1"/>
          </p:cNvSpPr>
          <p:nvPr>
            <p:ph type="body" sz="quarter" idx="17"/>
          </p:nvPr>
        </p:nvSpPr>
        <p:spPr>
          <a:xfrm>
            <a:off x="450851" y="4015576"/>
            <a:ext cx="7665861" cy="2278265"/>
          </a:xfrm>
        </p:spPr>
        <p:txBody>
          <a:bodyPr>
            <a:normAutofit/>
          </a:bodyPr>
          <a:lstStyle/>
          <a:p>
            <a:r>
              <a:rPr lang="en-GB" dirty="0"/>
              <a:t>Thank you for your time and participation today.</a:t>
            </a:r>
          </a:p>
        </p:txBody>
      </p:sp>
      <p:sp>
        <p:nvSpPr>
          <p:cNvPr id="4" name="Text Placeholder 2">
            <a:extLst>
              <a:ext uri="{FF2B5EF4-FFF2-40B4-BE49-F238E27FC236}">
                <a16:creationId xmlns:a16="http://schemas.microsoft.com/office/drawing/2014/main" id="{8FF7196D-46E9-7C7C-97AD-6E6A615C4F00}"/>
              </a:ext>
            </a:extLst>
          </p:cNvPr>
          <p:cNvSpPr txBox="1">
            <a:spLocks/>
          </p:cNvSpPr>
          <p:nvPr/>
        </p:nvSpPr>
        <p:spPr>
          <a:xfrm>
            <a:off x="490714" y="5073675"/>
            <a:ext cx="7665861" cy="2278265"/>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buClr>
                <a:schemeClr val="tx2"/>
              </a:buClr>
              <a:buFont typeface="Bree Rg" panose="02000503000000020004" pitchFamily="50" charset="0"/>
              <a:buNone/>
              <a:defRPr sz="4800" b="1" kern="1200">
                <a:solidFill>
                  <a:schemeClr val="tx1"/>
                </a:solidFill>
                <a:latin typeface="+mn-lt"/>
                <a:ea typeface="+mn-ea"/>
                <a:cs typeface="+mn-cs"/>
              </a:defRPr>
            </a:lvl1pPr>
            <a:lvl2pPr marL="360362" indent="0" algn="l" defTabSz="914400" rtl="0" eaLnBrk="1" latinLnBrk="0" hangingPunct="1">
              <a:lnSpc>
                <a:spcPct val="90000"/>
              </a:lnSpc>
              <a:spcBef>
                <a:spcPts val="1200"/>
              </a:spcBef>
              <a:buClr>
                <a:schemeClr val="tx2"/>
              </a:buClr>
              <a:buFont typeface="Bree Rg" panose="02000503000000020004" pitchFamily="50" charset="0"/>
              <a:buNone/>
              <a:defRPr sz="2200" kern="1200">
                <a:solidFill>
                  <a:schemeClr val="tx1"/>
                </a:solidFill>
                <a:latin typeface="+mn-lt"/>
                <a:ea typeface="+mn-ea"/>
                <a:cs typeface="+mn-cs"/>
              </a:defRPr>
            </a:lvl2pPr>
            <a:lvl3pPr marL="982663"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3pPr>
            <a:lvl4pPr marL="1343025" indent="-263525"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4pPr>
            <a:lvl5pPr marL="1701800" indent="-261938" algn="l" defTabSz="914400" rtl="0" eaLnBrk="1" latinLnBrk="0" hangingPunct="1">
              <a:lnSpc>
                <a:spcPct val="90000"/>
              </a:lnSpc>
              <a:spcBef>
                <a:spcPts val="1200"/>
              </a:spcBef>
              <a:buClr>
                <a:schemeClr val="tx2"/>
              </a:buClr>
              <a:buFont typeface="Bree Rg" panose="02000503000000020004" pitchFamily="50"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200" b="0" dirty="0"/>
          </a:p>
        </p:txBody>
      </p:sp>
    </p:spTree>
    <p:extLst>
      <p:ext uri="{BB962C8B-B14F-4D97-AF65-F5344CB8AC3E}">
        <p14:creationId xmlns:p14="http://schemas.microsoft.com/office/powerpoint/2010/main" val="93254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tanding next to a truck&#10;&#10;Description automatically generated with low confidence">
            <a:extLst>
              <a:ext uri="{FF2B5EF4-FFF2-40B4-BE49-F238E27FC236}">
                <a16:creationId xmlns:a16="http://schemas.microsoft.com/office/drawing/2014/main" id="{BB3B1193-D102-E766-EF30-AE8E1CA5765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6374" b="16374"/>
          <a:stretch>
            <a:fillRect/>
          </a:stretch>
        </p:blipFill>
        <p:spPr/>
      </p:pic>
      <p:sp>
        <p:nvSpPr>
          <p:cNvPr id="3" name="Slide Number Placeholder 2">
            <a:extLst>
              <a:ext uri="{FF2B5EF4-FFF2-40B4-BE49-F238E27FC236}">
                <a16:creationId xmlns:a16="http://schemas.microsoft.com/office/drawing/2014/main" id="{B63D43FD-E6C5-425F-8318-F9FF9B268AD9}"/>
              </a:ext>
            </a:extLst>
          </p:cNvPr>
          <p:cNvSpPr>
            <a:spLocks noGrp="1"/>
          </p:cNvSpPr>
          <p:nvPr>
            <p:ph type="sldNum" sz="quarter" idx="12"/>
          </p:nvPr>
        </p:nvSpPr>
        <p:spPr/>
        <p:txBody>
          <a:bodyPr/>
          <a:lstStyle/>
          <a:p>
            <a:fld id="{AEE2461F-B18F-4F1D-8EE9-99FCACAA27C9}" type="slidenum">
              <a:rPr lang="en-GB" smtClean="0"/>
              <a:t>6</a:t>
            </a:fld>
            <a:endParaRPr lang="en-GB" dirty="0"/>
          </a:p>
        </p:txBody>
      </p:sp>
      <p:sp>
        <p:nvSpPr>
          <p:cNvPr id="16" name="Text Placeholder 15">
            <a:extLst>
              <a:ext uri="{FF2B5EF4-FFF2-40B4-BE49-F238E27FC236}">
                <a16:creationId xmlns:a16="http://schemas.microsoft.com/office/drawing/2014/main" id="{75D6106F-2E66-46E2-816F-6538B01C4CAB}"/>
              </a:ext>
            </a:extLst>
          </p:cNvPr>
          <p:cNvSpPr>
            <a:spLocks noGrp="1"/>
          </p:cNvSpPr>
          <p:nvPr>
            <p:ph type="body" sz="quarter" idx="17"/>
          </p:nvPr>
        </p:nvSpPr>
        <p:spPr>
          <a:xfrm>
            <a:off x="384182" y="424521"/>
            <a:ext cx="7665861" cy="2278265"/>
          </a:xfrm>
        </p:spPr>
        <p:txBody>
          <a:bodyPr/>
          <a:lstStyle/>
          <a:p>
            <a:r>
              <a:rPr lang="en-GB" dirty="0"/>
              <a:t>On the horizon…</a:t>
            </a:r>
            <a:endParaRPr lang="en-GB" b="0" dirty="0"/>
          </a:p>
        </p:txBody>
      </p:sp>
    </p:spTree>
    <p:extLst>
      <p:ext uri="{BB962C8B-B14F-4D97-AF65-F5344CB8AC3E}">
        <p14:creationId xmlns:p14="http://schemas.microsoft.com/office/powerpoint/2010/main" val="407731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6D9E35-F9F4-4326-ABED-2B035DBC0206}"/>
              </a:ext>
            </a:extLst>
          </p:cNvPr>
          <p:cNvSpPr>
            <a:spLocks noGrp="1"/>
          </p:cNvSpPr>
          <p:nvPr>
            <p:ph idx="1"/>
          </p:nvPr>
        </p:nvSpPr>
        <p:spPr>
          <a:xfrm>
            <a:off x="450849" y="1541025"/>
            <a:ext cx="11565660" cy="4943547"/>
          </a:xfrm>
        </p:spPr>
        <p:txBody>
          <a:bodyPr>
            <a:noAutofit/>
          </a:bodyPr>
          <a:lstStyle/>
          <a:p>
            <a:pPr marL="342900" indent="-342900">
              <a:lnSpc>
                <a:spcPct val="100000"/>
              </a:lnSpc>
              <a:buFont typeface="Arial" panose="020B0604020202020204" pitchFamily="34" charset="0"/>
              <a:buChar char="•"/>
            </a:pPr>
            <a:r>
              <a:rPr lang="en-GB" sz="2000" dirty="0"/>
              <a:t>Ofgem published the Authority’s final policy decision in May 2022, which:</a:t>
            </a:r>
          </a:p>
          <a:p>
            <a:pPr marL="895350" lvl="1" indent="-342900">
              <a:lnSpc>
                <a:spcPct val="100000"/>
              </a:lnSpc>
              <a:buFont typeface="Wingdings" panose="05000000000000000000" pitchFamily="2" charset="2"/>
              <a:buChar char="§"/>
            </a:pPr>
            <a:r>
              <a:rPr lang="en-GB" sz="1800" dirty="0"/>
              <a:t>Changes the ‘connection boundary’ i.e. how much a connectee pays upfront</a:t>
            </a:r>
          </a:p>
          <a:p>
            <a:pPr marL="895350" lvl="1" indent="-342900">
              <a:lnSpc>
                <a:spcPct val="100000"/>
              </a:lnSpc>
              <a:buFont typeface="Wingdings" panose="05000000000000000000" pitchFamily="2" charset="2"/>
              <a:buChar char="§"/>
            </a:pPr>
            <a:r>
              <a:rPr lang="en-GB" sz="1800" dirty="0"/>
              <a:t>Introduces defined access rights for a connection subject to Curtailment</a:t>
            </a:r>
          </a:p>
          <a:p>
            <a:pPr marL="895350" lvl="1" indent="-342900">
              <a:lnSpc>
                <a:spcPct val="100000"/>
              </a:lnSpc>
              <a:buFont typeface="Wingdings" panose="05000000000000000000" pitchFamily="2" charset="2"/>
              <a:buChar char="§"/>
            </a:pPr>
            <a:r>
              <a:rPr lang="en-GB" sz="1800" dirty="0"/>
              <a:t>Amends the description of a Speculative Development, to ensure a consistent application</a:t>
            </a:r>
          </a:p>
          <a:p>
            <a:pPr marL="895350" lvl="1" indent="-342900">
              <a:lnSpc>
                <a:spcPct val="100000"/>
              </a:lnSpc>
              <a:buFont typeface="Wingdings" panose="05000000000000000000" pitchFamily="2" charset="2"/>
              <a:buChar char="§"/>
            </a:pPr>
            <a:r>
              <a:rPr lang="en-GB" sz="1800" dirty="0"/>
              <a:t>The latter includes the need to consider a methodology for connections with a phased capacity</a:t>
            </a:r>
          </a:p>
          <a:p>
            <a:pPr marL="342900" indent="-342900">
              <a:lnSpc>
                <a:spcPct val="100000"/>
              </a:lnSpc>
              <a:buFont typeface="Arial" panose="020B0604020202020204" pitchFamily="34" charset="0"/>
              <a:buChar char="•"/>
            </a:pPr>
            <a:r>
              <a:rPr lang="en-GB" sz="2000" i="0" u="none" strike="noStrike" baseline="0" dirty="0"/>
              <a:t>We have been </a:t>
            </a:r>
            <a:r>
              <a:rPr lang="en-GB" sz="2000" b="1" u="none" strike="noStrike" baseline="0" dirty="0"/>
              <a:t>directed</a:t>
            </a:r>
            <a:r>
              <a:rPr lang="en-GB" sz="2000" u="none" strike="noStrike" baseline="0" dirty="0"/>
              <a:t> </a:t>
            </a:r>
            <a:r>
              <a:rPr lang="en-GB" sz="2000" i="0" u="none" strike="noStrike" baseline="0" dirty="0"/>
              <a:t>to implement the policy effective from </a:t>
            </a:r>
            <a:r>
              <a:rPr lang="en-GB" sz="2000" b="1" i="0" u="sng" strike="noStrike" baseline="0" dirty="0"/>
              <a:t>1 April 2023</a:t>
            </a:r>
          </a:p>
          <a:p>
            <a:pPr marL="342900" indent="-342900">
              <a:lnSpc>
                <a:spcPct val="100000"/>
              </a:lnSpc>
              <a:buFont typeface="Arial" panose="020B0604020202020204" pitchFamily="34" charset="0"/>
              <a:buChar char="•"/>
            </a:pPr>
            <a:r>
              <a:rPr lang="en-GB" sz="2000" dirty="0"/>
              <a:t>Legal text that will explicitly set out our new obligations is being implemented by Distribution Connection and Use of System Agreement (DCUSA) change proposals (DCPs) 404-407*</a:t>
            </a:r>
            <a:endParaRPr lang="en-GB" sz="2000" dirty="0">
              <a:solidFill>
                <a:srgbClr val="000000"/>
              </a:solidFill>
            </a:endParaRPr>
          </a:p>
          <a:p>
            <a:pPr marL="342900" indent="-342900">
              <a:lnSpc>
                <a:spcPct val="100000"/>
              </a:lnSpc>
              <a:buFont typeface="Arial" panose="020B0604020202020204" pitchFamily="34" charset="0"/>
              <a:buChar char="•"/>
            </a:pPr>
            <a:r>
              <a:rPr lang="en-GB" sz="2000" dirty="0">
                <a:solidFill>
                  <a:srgbClr val="000000"/>
                </a:solidFill>
              </a:rPr>
              <a:t>An Authority decision (at least in principle) is expected this year on all four</a:t>
            </a:r>
          </a:p>
          <a:p>
            <a:pPr marL="342900" indent="-342900">
              <a:lnSpc>
                <a:spcPct val="100000"/>
              </a:lnSpc>
              <a:buFont typeface="Arial" panose="020B0604020202020204" pitchFamily="34" charset="0"/>
              <a:buChar char="•"/>
            </a:pPr>
            <a:r>
              <a:rPr lang="en-GB" sz="2000" i="0" u="none" strike="noStrike" baseline="0" dirty="0">
                <a:solidFill>
                  <a:srgbClr val="000000"/>
                </a:solidFill>
              </a:rPr>
              <a:t>We will provide more clarity</a:t>
            </a:r>
            <a:r>
              <a:rPr lang="en-GB" sz="2000" dirty="0">
                <a:solidFill>
                  <a:srgbClr val="000000"/>
                </a:solidFill>
              </a:rPr>
              <a:t> following the Authority’s decision</a:t>
            </a:r>
            <a:endParaRPr lang="en-GB" sz="2000" i="0" u="none" strike="noStrike" baseline="0" dirty="0">
              <a:solidFill>
                <a:srgbClr val="000000"/>
              </a:solidFill>
            </a:endParaRPr>
          </a:p>
        </p:txBody>
      </p:sp>
      <p:sp>
        <p:nvSpPr>
          <p:cNvPr id="6" name="TextBox 5">
            <a:extLst>
              <a:ext uri="{FF2B5EF4-FFF2-40B4-BE49-F238E27FC236}">
                <a16:creationId xmlns:a16="http://schemas.microsoft.com/office/drawing/2014/main" id="{BE6EC399-7BA0-4DFD-8B5A-CE4B07E0AB98}"/>
              </a:ext>
            </a:extLst>
          </p:cNvPr>
          <p:cNvSpPr txBox="1"/>
          <p:nvPr/>
        </p:nvSpPr>
        <p:spPr>
          <a:xfrm>
            <a:off x="698390" y="6382130"/>
            <a:ext cx="9185506" cy="307777"/>
          </a:xfrm>
          <a:prstGeom prst="rect">
            <a:avLst/>
          </a:prstGeom>
          <a:noFill/>
        </p:spPr>
        <p:txBody>
          <a:bodyPr wrap="square" rtlCol="0">
            <a:spAutoFit/>
          </a:bodyPr>
          <a:lstStyle/>
          <a:p>
            <a:r>
              <a:rPr lang="en-GB" sz="1400" dirty="0">
                <a:solidFill>
                  <a:schemeClr val="bg1"/>
                </a:solidFill>
              </a:rPr>
              <a:t>* </a:t>
            </a:r>
            <a:r>
              <a:rPr lang="en-GB" sz="1400" dirty="0">
                <a:solidFill>
                  <a:schemeClr val="bg1"/>
                </a:solidFill>
                <a:hlinkClick r:id="rId3">
                  <a:extLst>
                    <a:ext uri="{A12FA001-AC4F-418D-AE19-62706E023703}">
                      <ahyp:hlinkClr xmlns:ahyp="http://schemas.microsoft.com/office/drawing/2018/hyperlinkcolor" val="tx"/>
                    </a:ext>
                  </a:extLst>
                </a:hlinkClick>
              </a:rPr>
              <a:t>https://www.dcusa.co.uk/change-overview/change-proposal-register</a:t>
            </a:r>
            <a:endParaRPr lang="en-GB" sz="1400" dirty="0">
              <a:solidFill>
                <a:schemeClr val="bg1"/>
              </a:solidFill>
            </a:endParaRPr>
          </a:p>
        </p:txBody>
      </p:sp>
      <p:sp>
        <p:nvSpPr>
          <p:cNvPr id="5" name="Slide Number Placeholder 3">
            <a:extLst>
              <a:ext uri="{FF2B5EF4-FFF2-40B4-BE49-F238E27FC236}">
                <a16:creationId xmlns:a16="http://schemas.microsoft.com/office/drawing/2014/main" id="{360C2ECD-1FDD-421C-8703-05B1C703E465}"/>
              </a:ext>
            </a:extLst>
          </p:cNvPr>
          <p:cNvSpPr>
            <a:spLocks noGrp="1"/>
          </p:cNvSpPr>
          <p:nvPr>
            <p:ph type="sldNum" sz="quarter" idx="12"/>
          </p:nvPr>
        </p:nvSpPr>
        <p:spPr>
          <a:xfrm>
            <a:off x="450851" y="6496050"/>
            <a:ext cx="387350" cy="282575"/>
          </a:xfrm>
        </p:spPr>
        <p:txBody>
          <a:bodyPr/>
          <a:lstStyle/>
          <a:p>
            <a:fld id="{AEE2461F-B18F-4F1D-8EE9-99FCACAA27C9}" type="slidenum">
              <a:rPr lang="en-GB" smtClean="0"/>
              <a:t>7</a:t>
            </a:fld>
            <a:endParaRPr lang="en-GB" dirty="0"/>
          </a:p>
        </p:txBody>
      </p:sp>
      <p:sp>
        <p:nvSpPr>
          <p:cNvPr id="9" name="Title 8">
            <a:extLst>
              <a:ext uri="{FF2B5EF4-FFF2-40B4-BE49-F238E27FC236}">
                <a16:creationId xmlns:a16="http://schemas.microsoft.com/office/drawing/2014/main" id="{E9572D40-DEAD-EFED-F123-9680CADB5D3D}"/>
              </a:ext>
            </a:extLst>
          </p:cNvPr>
          <p:cNvSpPr>
            <a:spLocks noGrp="1"/>
          </p:cNvSpPr>
          <p:nvPr>
            <p:ph type="title"/>
          </p:nvPr>
        </p:nvSpPr>
        <p:spPr>
          <a:xfrm>
            <a:off x="450849" y="315465"/>
            <a:ext cx="11245850" cy="1269625"/>
          </a:xfrm>
        </p:spPr>
        <p:txBody>
          <a:bodyPr>
            <a:normAutofit/>
          </a:bodyPr>
          <a:lstStyle/>
          <a:p>
            <a:r>
              <a:rPr lang="en-GB" sz="3200" dirty="0"/>
              <a:t>Access and Forward-Looking Charges Significant Code Review (the ‘Access SCR’)</a:t>
            </a:r>
          </a:p>
        </p:txBody>
      </p:sp>
    </p:spTree>
    <p:extLst>
      <p:ext uri="{BB962C8B-B14F-4D97-AF65-F5344CB8AC3E}">
        <p14:creationId xmlns:p14="http://schemas.microsoft.com/office/powerpoint/2010/main" val="212990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EF81D-A5AE-4CE9-977F-316B24B4AF1F}"/>
              </a:ext>
            </a:extLst>
          </p:cNvPr>
          <p:cNvSpPr>
            <a:spLocks noGrp="1"/>
          </p:cNvSpPr>
          <p:nvPr>
            <p:ph type="title"/>
          </p:nvPr>
        </p:nvSpPr>
        <p:spPr>
          <a:xfrm>
            <a:off x="450849" y="422277"/>
            <a:ext cx="11245850" cy="780882"/>
          </a:xfrm>
        </p:spPr>
        <p:txBody>
          <a:bodyPr/>
          <a:lstStyle/>
          <a:p>
            <a:r>
              <a:rPr lang="en-GB" dirty="0"/>
              <a:t>Who pays for what?</a:t>
            </a:r>
            <a:endParaRPr lang="en-GB" b="0" i="1" dirty="0">
              <a:solidFill>
                <a:schemeClr val="tx1"/>
              </a:solidFill>
            </a:endParaRPr>
          </a:p>
        </p:txBody>
      </p:sp>
      <p:sp>
        <p:nvSpPr>
          <p:cNvPr id="3" name="Content Placeholder 2">
            <a:extLst>
              <a:ext uri="{FF2B5EF4-FFF2-40B4-BE49-F238E27FC236}">
                <a16:creationId xmlns:a16="http://schemas.microsoft.com/office/drawing/2014/main" id="{316D9E35-F9F4-4326-ABED-2B035DBC0206}"/>
              </a:ext>
            </a:extLst>
          </p:cNvPr>
          <p:cNvSpPr>
            <a:spLocks noGrp="1"/>
          </p:cNvSpPr>
          <p:nvPr>
            <p:ph idx="1"/>
          </p:nvPr>
        </p:nvSpPr>
        <p:spPr>
          <a:xfrm>
            <a:off x="450849" y="1312425"/>
            <a:ext cx="11565660" cy="4943547"/>
          </a:xfrm>
        </p:spPr>
        <p:txBody>
          <a:bodyPr>
            <a:noAutofit/>
          </a:bodyPr>
          <a:lstStyle/>
          <a:p>
            <a:pPr marL="342900" indent="-342900">
              <a:lnSpc>
                <a:spcPct val="100000"/>
              </a:lnSpc>
              <a:buFont typeface="Arial" panose="020B0604020202020204" pitchFamily="34" charset="0"/>
              <a:buChar char="•"/>
            </a:pPr>
            <a:r>
              <a:rPr lang="en-GB" sz="2000" dirty="0"/>
              <a:t>In simple terms, the connection charge will be cheaper for the connectee</a:t>
            </a:r>
          </a:p>
          <a:p>
            <a:pPr marL="342900" indent="-342900">
              <a:lnSpc>
                <a:spcPct val="100000"/>
              </a:lnSpc>
              <a:buFont typeface="Arial" panose="020B0604020202020204" pitchFamily="34" charset="0"/>
              <a:buChar char="•"/>
            </a:pPr>
            <a:r>
              <a:rPr lang="en-GB" sz="2000" dirty="0"/>
              <a:t>Therefore, more cost will be socialised through distribution use of system (DUoS) charges</a:t>
            </a:r>
          </a:p>
          <a:p>
            <a:pPr marL="342900" indent="-342900">
              <a:lnSpc>
                <a:spcPct val="100000"/>
              </a:lnSpc>
              <a:buFont typeface="Arial" panose="020B0604020202020204" pitchFamily="34" charset="0"/>
              <a:buChar char="•"/>
            </a:pPr>
            <a:r>
              <a:rPr lang="en-GB" sz="2000" dirty="0"/>
              <a:t>Subject to ‘exceptions’ and a High-Cost Project Threshold (the ‘High Cost Cap’ or HCC):</a:t>
            </a:r>
          </a:p>
          <a:p>
            <a:pPr marL="895350" lvl="1" indent="-342900">
              <a:lnSpc>
                <a:spcPct val="100000"/>
              </a:lnSpc>
              <a:buFont typeface="Wingdings" panose="05000000000000000000" pitchFamily="2" charset="2"/>
              <a:buChar char="§"/>
            </a:pPr>
            <a:r>
              <a:rPr lang="en-GB" sz="1800" dirty="0"/>
              <a:t>Removes reinforcement costs for a demand connection*</a:t>
            </a:r>
          </a:p>
          <a:p>
            <a:pPr marL="895350" lvl="1" indent="-342900">
              <a:lnSpc>
                <a:spcPct val="100000"/>
              </a:lnSpc>
              <a:buFont typeface="Wingdings" panose="05000000000000000000" pitchFamily="2" charset="2"/>
              <a:buChar char="§"/>
            </a:pPr>
            <a:r>
              <a:rPr lang="en-GB" sz="1800" dirty="0"/>
              <a:t>Applies apportioned reinforcement costs at the voltage of connection only for a Generation Connection*</a:t>
            </a:r>
          </a:p>
          <a:p>
            <a:pPr marL="342900" indent="-342900">
              <a:lnSpc>
                <a:spcPct val="100000"/>
              </a:lnSpc>
              <a:buFont typeface="Arial" panose="020B0604020202020204" pitchFamily="34" charset="0"/>
              <a:buChar char="•"/>
            </a:pPr>
            <a:r>
              <a:rPr lang="en-GB" sz="2000" dirty="0"/>
              <a:t>HCC for a generation connection remains £200/kW, demand connection set at £1,720/kVA</a:t>
            </a:r>
          </a:p>
          <a:p>
            <a:pPr marL="895350" lvl="1" indent="-342900">
              <a:lnSpc>
                <a:spcPct val="100000"/>
              </a:lnSpc>
              <a:buFont typeface="Wingdings" panose="05000000000000000000" pitchFamily="2" charset="2"/>
              <a:buChar char="§"/>
            </a:pPr>
            <a:r>
              <a:rPr lang="en-GB" sz="1800" dirty="0"/>
              <a:t>Costs above the HCC will include all costs for reinforcement at the voltage of connection </a:t>
            </a:r>
            <a:r>
              <a:rPr lang="en-GB" sz="1800" b="1" u="sng" dirty="0"/>
              <a:t>and</a:t>
            </a:r>
            <a:r>
              <a:rPr lang="en-GB" sz="1800" b="1" dirty="0"/>
              <a:t> </a:t>
            </a:r>
            <a:r>
              <a:rPr lang="en-GB" sz="1800" dirty="0"/>
              <a:t>one above</a:t>
            </a:r>
          </a:p>
          <a:p>
            <a:pPr marL="342900" indent="-342900">
              <a:lnSpc>
                <a:spcPct val="100000"/>
              </a:lnSpc>
              <a:buFont typeface="Arial" panose="020B0604020202020204" pitchFamily="34" charset="0"/>
              <a:buChar char="•"/>
            </a:pPr>
            <a:r>
              <a:rPr lang="en-GB" sz="2000" dirty="0"/>
              <a:t>Reinforcement costs for a speculative development will continue to be charged in full</a:t>
            </a:r>
          </a:p>
          <a:p>
            <a:pPr marL="342900" indent="-342900">
              <a:lnSpc>
                <a:spcPct val="100000"/>
              </a:lnSpc>
              <a:buFont typeface="Arial" panose="020B0604020202020204" pitchFamily="34" charset="0"/>
              <a:buChar char="•"/>
            </a:pPr>
            <a:r>
              <a:rPr lang="en-GB" sz="2000" dirty="0"/>
              <a:t>A connection with a phased capacity should not change upfront costs (caters for the total capacity)</a:t>
            </a:r>
          </a:p>
        </p:txBody>
      </p:sp>
      <p:sp>
        <p:nvSpPr>
          <p:cNvPr id="5" name="Slide Number Placeholder 3">
            <a:extLst>
              <a:ext uri="{FF2B5EF4-FFF2-40B4-BE49-F238E27FC236}">
                <a16:creationId xmlns:a16="http://schemas.microsoft.com/office/drawing/2014/main" id="{360C2ECD-1FDD-421C-8703-05B1C703E465}"/>
              </a:ext>
            </a:extLst>
          </p:cNvPr>
          <p:cNvSpPr>
            <a:spLocks noGrp="1"/>
          </p:cNvSpPr>
          <p:nvPr>
            <p:ph type="sldNum" sz="quarter" idx="12"/>
          </p:nvPr>
        </p:nvSpPr>
        <p:spPr>
          <a:xfrm>
            <a:off x="450851" y="6496050"/>
            <a:ext cx="387350" cy="282575"/>
          </a:xfrm>
        </p:spPr>
        <p:txBody>
          <a:bodyPr/>
          <a:lstStyle/>
          <a:p>
            <a:fld id="{AEE2461F-B18F-4F1D-8EE9-99FCACAA27C9}" type="slidenum">
              <a:rPr lang="en-GB" smtClean="0"/>
              <a:t>8</a:t>
            </a:fld>
            <a:endParaRPr lang="en-GB" dirty="0"/>
          </a:p>
        </p:txBody>
      </p:sp>
      <p:sp>
        <p:nvSpPr>
          <p:cNvPr id="7" name="TextBox 6">
            <a:extLst>
              <a:ext uri="{FF2B5EF4-FFF2-40B4-BE49-F238E27FC236}">
                <a16:creationId xmlns:a16="http://schemas.microsoft.com/office/drawing/2014/main" id="{5BA9728C-BC49-42E3-B270-B04B38347B98}"/>
              </a:ext>
            </a:extLst>
          </p:cNvPr>
          <p:cNvSpPr txBox="1"/>
          <p:nvPr/>
        </p:nvSpPr>
        <p:spPr>
          <a:xfrm>
            <a:off x="698389" y="6289770"/>
            <a:ext cx="9507793" cy="738664"/>
          </a:xfrm>
          <a:prstGeom prst="rect">
            <a:avLst/>
          </a:prstGeom>
          <a:noFill/>
        </p:spPr>
        <p:txBody>
          <a:bodyPr wrap="square" rtlCol="0">
            <a:spAutoFit/>
          </a:bodyPr>
          <a:lstStyle/>
          <a:p>
            <a:r>
              <a:rPr lang="en-GB" sz="1400" i="1" dirty="0">
                <a:solidFill>
                  <a:schemeClr val="bg1"/>
                </a:solidFill>
              </a:rPr>
              <a:t>* For both demand and generation, the existing arrangements include apportioned reinforcement costs at voltage </a:t>
            </a:r>
            <a:br>
              <a:rPr lang="en-GB" sz="1400" i="1" dirty="0">
                <a:solidFill>
                  <a:schemeClr val="bg1"/>
                </a:solidFill>
              </a:rPr>
            </a:br>
            <a:r>
              <a:rPr lang="en-GB" sz="1400" i="1" dirty="0">
                <a:solidFill>
                  <a:schemeClr val="bg1"/>
                </a:solidFill>
              </a:rPr>
              <a:t>  levels above the point of connection too</a:t>
            </a:r>
          </a:p>
          <a:p>
            <a:endParaRPr lang="en-GB" sz="1400" i="1" dirty="0">
              <a:solidFill>
                <a:schemeClr val="bg1"/>
              </a:solidFill>
            </a:endParaRPr>
          </a:p>
        </p:txBody>
      </p:sp>
    </p:spTree>
    <p:extLst>
      <p:ext uri="{BB962C8B-B14F-4D97-AF65-F5344CB8AC3E}">
        <p14:creationId xmlns:p14="http://schemas.microsoft.com/office/powerpoint/2010/main" val="254139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EF81D-A5AE-4CE9-977F-316B24B4AF1F}"/>
              </a:ext>
            </a:extLst>
          </p:cNvPr>
          <p:cNvSpPr>
            <a:spLocks noGrp="1"/>
          </p:cNvSpPr>
          <p:nvPr>
            <p:ph type="title"/>
          </p:nvPr>
        </p:nvSpPr>
        <p:spPr>
          <a:xfrm>
            <a:off x="450849" y="422277"/>
            <a:ext cx="11245850" cy="780882"/>
          </a:xfrm>
        </p:spPr>
        <p:txBody>
          <a:bodyPr/>
          <a:lstStyle/>
          <a:p>
            <a:r>
              <a:rPr lang="en-GB" dirty="0"/>
              <a:t>What are my ‘access rights’?</a:t>
            </a:r>
            <a:endParaRPr lang="en-GB" b="0" i="1" dirty="0">
              <a:solidFill>
                <a:schemeClr val="tx1"/>
              </a:solidFill>
            </a:endParaRPr>
          </a:p>
        </p:txBody>
      </p:sp>
      <p:sp>
        <p:nvSpPr>
          <p:cNvPr id="3" name="Content Placeholder 2">
            <a:extLst>
              <a:ext uri="{FF2B5EF4-FFF2-40B4-BE49-F238E27FC236}">
                <a16:creationId xmlns:a16="http://schemas.microsoft.com/office/drawing/2014/main" id="{316D9E35-F9F4-4326-ABED-2B035DBC0206}"/>
              </a:ext>
            </a:extLst>
          </p:cNvPr>
          <p:cNvSpPr>
            <a:spLocks noGrp="1"/>
          </p:cNvSpPr>
          <p:nvPr>
            <p:ph idx="1"/>
          </p:nvPr>
        </p:nvSpPr>
        <p:spPr>
          <a:xfrm>
            <a:off x="450849" y="1113490"/>
            <a:ext cx="11565660" cy="4943547"/>
          </a:xfrm>
        </p:spPr>
        <p:txBody>
          <a:bodyPr>
            <a:noAutofit/>
          </a:bodyPr>
          <a:lstStyle/>
          <a:p>
            <a:pPr marL="342900" indent="-342900">
              <a:lnSpc>
                <a:spcPct val="100000"/>
              </a:lnSpc>
              <a:buFont typeface="Arial" panose="020B0604020202020204" pitchFamily="34" charset="0"/>
              <a:buChar char="•"/>
            </a:pPr>
            <a:r>
              <a:rPr lang="en-GB" sz="2000" dirty="0"/>
              <a:t>The Access SCR will introduce defined curtailable access (a ‘Curtailable Connection’)</a:t>
            </a:r>
          </a:p>
          <a:p>
            <a:pPr marL="342900" indent="-342900">
              <a:lnSpc>
                <a:spcPct val="100000"/>
              </a:lnSpc>
              <a:buFont typeface="Arial" panose="020B0604020202020204" pitchFamily="34" charset="0"/>
              <a:buChar char="•"/>
            </a:pPr>
            <a:r>
              <a:rPr lang="en-GB" sz="2000" dirty="0"/>
              <a:t>Curtailment excludes:</a:t>
            </a:r>
          </a:p>
          <a:p>
            <a:pPr marL="895350" lvl="1" indent="-342900">
              <a:lnSpc>
                <a:spcPct val="100000"/>
              </a:lnSpc>
              <a:buFont typeface="Wingdings" panose="05000000000000000000" pitchFamily="2" charset="2"/>
              <a:buChar char="§"/>
            </a:pPr>
            <a:r>
              <a:rPr lang="en-GB" sz="1600" dirty="0"/>
              <a:t>Interruptions caused by a fault on or damage to the Distribution System; and/or</a:t>
            </a:r>
          </a:p>
          <a:p>
            <a:pPr marL="895350" lvl="1" indent="-342900">
              <a:lnSpc>
                <a:spcPct val="100000"/>
              </a:lnSpc>
              <a:buFont typeface="Wingdings" panose="05000000000000000000" pitchFamily="2" charset="2"/>
              <a:buChar char="§"/>
            </a:pPr>
            <a:r>
              <a:rPr lang="en-GB" sz="1600" dirty="0"/>
              <a:t>Curtailment as a result of constraints on the transmission network</a:t>
            </a:r>
          </a:p>
          <a:p>
            <a:pPr marL="342900" indent="-342900">
              <a:lnSpc>
                <a:spcPct val="100000"/>
              </a:lnSpc>
              <a:buFont typeface="Arial" panose="020B0604020202020204" pitchFamily="34" charset="0"/>
              <a:buChar char="•"/>
            </a:pPr>
            <a:r>
              <a:rPr lang="en-GB" sz="2000" dirty="0"/>
              <a:t>The changes will not impact existing users’ access rights (a new application will be needed)</a:t>
            </a:r>
          </a:p>
          <a:p>
            <a:pPr marL="342900" indent="-342900">
              <a:lnSpc>
                <a:spcPct val="100000"/>
              </a:lnSpc>
              <a:buFont typeface="Arial" panose="020B0604020202020204" pitchFamily="34" charset="0"/>
              <a:buChar char="•"/>
            </a:pPr>
            <a:r>
              <a:rPr lang="en-GB" sz="2000" dirty="0"/>
              <a:t>New obligations will include:</a:t>
            </a:r>
          </a:p>
          <a:p>
            <a:pPr marL="895350" lvl="1" indent="-342900">
              <a:lnSpc>
                <a:spcPct val="100000"/>
              </a:lnSpc>
              <a:buFont typeface="Wingdings" panose="05000000000000000000" pitchFamily="2" charset="2"/>
              <a:buChar char="§"/>
            </a:pPr>
            <a:r>
              <a:rPr lang="en-GB" sz="1600" dirty="0"/>
              <a:t>Common calculation, and measurement of curtailment relative to a curtailment limit;</a:t>
            </a:r>
          </a:p>
          <a:p>
            <a:pPr marL="895350" lvl="1" indent="-342900">
              <a:lnSpc>
                <a:spcPct val="100000"/>
              </a:lnSpc>
              <a:buFont typeface="Wingdings" panose="05000000000000000000" pitchFamily="2" charset="2"/>
              <a:buChar char="§"/>
            </a:pPr>
            <a:r>
              <a:rPr lang="en-GB" sz="1600" dirty="0"/>
              <a:t>Measures to avoiding exceeding the limit (e.g. procuring flexibility services);</a:t>
            </a:r>
          </a:p>
          <a:p>
            <a:pPr marL="895350" lvl="1" indent="-342900">
              <a:lnSpc>
                <a:spcPct val="100000"/>
              </a:lnSpc>
              <a:buFont typeface="Wingdings" panose="05000000000000000000" pitchFamily="2" charset="2"/>
              <a:buChar char="§"/>
            </a:pPr>
            <a:r>
              <a:rPr lang="en-GB" sz="1600" dirty="0"/>
              <a:t>Paying the customer based on a defined and ‘markedly high’ price if exceedance of the limit cannot be avoided;</a:t>
            </a:r>
          </a:p>
          <a:p>
            <a:pPr marL="895350" lvl="1" indent="-342900">
              <a:lnSpc>
                <a:spcPct val="100000"/>
              </a:lnSpc>
              <a:buFont typeface="Wingdings" panose="05000000000000000000" pitchFamily="2" charset="2"/>
              <a:buChar char="§"/>
            </a:pPr>
            <a:r>
              <a:rPr lang="en-GB" sz="1600" dirty="0"/>
              <a:t>Reporting requirements to the customer; and</a:t>
            </a:r>
          </a:p>
          <a:p>
            <a:pPr marL="895350" lvl="1" indent="-342900">
              <a:lnSpc>
                <a:spcPct val="100000"/>
              </a:lnSpc>
              <a:buFont typeface="Wingdings" panose="05000000000000000000" pitchFamily="2" charset="2"/>
              <a:buChar char="§"/>
            </a:pPr>
            <a:r>
              <a:rPr lang="en-GB" sz="1600" dirty="0"/>
              <a:t>End dates for converting to a non-curtailable connection</a:t>
            </a:r>
          </a:p>
          <a:p>
            <a:pPr marL="342900" lvl="1" indent="-342900">
              <a:lnSpc>
                <a:spcPct val="100000"/>
              </a:lnSpc>
              <a:buFont typeface="Arial" panose="020B0604020202020204" pitchFamily="34" charset="0"/>
              <a:buChar char="•"/>
            </a:pPr>
            <a:r>
              <a:rPr lang="en-GB" sz="2000" dirty="0"/>
              <a:t>Does not apply to a ‘small user’*</a:t>
            </a:r>
          </a:p>
          <a:p>
            <a:pPr marL="895350" lvl="1" indent="-342900">
              <a:lnSpc>
                <a:spcPct val="100000"/>
              </a:lnSpc>
              <a:buFont typeface="Wingdings" panose="05000000000000000000" pitchFamily="2" charset="2"/>
              <a:buChar char="§"/>
            </a:pPr>
            <a:endParaRPr lang="en-GB" sz="2000" dirty="0"/>
          </a:p>
          <a:p>
            <a:pPr marL="342900" indent="-342900">
              <a:lnSpc>
                <a:spcPct val="100000"/>
              </a:lnSpc>
              <a:buFont typeface="Arial" panose="020B0604020202020204" pitchFamily="34" charset="0"/>
              <a:buChar char="•"/>
            </a:pPr>
            <a:endParaRPr lang="en-GB" sz="2000" dirty="0"/>
          </a:p>
          <a:p>
            <a:pPr marL="622300" indent="-342900">
              <a:lnSpc>
                <a:spcPct val="100000"/>
              </a:lnSpc>
              <a:buFont typeface="Wingdings" panose="05000000000000000000" pitchFamily="2" charset="2"/>
              <a:buChar char="§"/>
            </a:pPr>
            <a:endParaRPr lang="en-GB" sz="2000" dirty="0"/>
          </a:p>
          <a:p>
            <a:pPr marL="342900" indent="-342900">
              <a:lnSpc>
                <a:spcPct val="100000"/>
              </a:lnSpc>
              <a:buFont typeface="Arial" panose="020B0604020202020204" pitchFamily="34" charset="0"/>
              <a:buChar char="•"/>
            </a:pPr>
            <a:endParaRPr lang="en-GB" sz="2000" i="0" u="none" strike="noStrike" baseline="0" dirty="0">
              <a:solidFill>
                <a:srgbClr val="000000"/>
              </a:solidFill>
            </a:endParaRPr>
          </a:p>
        </p:txBody>
      </p:sp>
      <p:sp>
        <p:nvSpPr>
          <p:cNvPr id="5" name="Slide Number Placeholder 3">
            <a:extLst>
              <a:ext uri="{FF2B5EF4-FFF2-40B4-BE49-F238E27FC236}">
                <a16:creationId xmlns:a16="http://schemas.microsoft.com/office/drawing/2014/main" id="{360C2ECD-1FDD-421C-8703-05B1C703E465}"/>
              </a:ext>
            </a:extLst>
          </p:cNvPr>
          <p:cNvSpPr>
            <a:spLocks noGrp="1"/>
          </p:cNvSpPr>
          <p:nvPr>
            <p:ph type="sldNum" sz="quarter" idx="12"/>
          </p:nvPr>
        </p:nvSpPr>
        <p:spPr>
          <a:xfrm>
            <a:off x="450851" y="6496050"/>
            <a:ext cx="387350" cy="282575"/>
          </a:xfrm>
        </p:spPr>
        <p:txBody>
          <a:bodyPr/>
          <a:lstStyle/>
          <a:p>
            <a:fld id="{AEE2461F-B18F-4F1D-8EE9-99FCACAA27C9}" type="slidenum">
              <a:rPr lang="en-GB" smtClean="0"/>
              <a:t>9</a:t>
            </a:fld>
            <a:endParaRPr lang="en-GB" dirty="0"/>
          </a:p>
        </p:txBody>
      </p:sp>
      <p:sp>
        <p:nvSpPr>
          <p:cNvPr id="7" name="TextBox 6">
            <a:extLst>
              <a:ext uri="{FF2B5EF4-FFF2-40B4-BE49-F238E27FC236}">
                <a16:creationId xmlns:a16="http://schemas.microsoft.com/office/drawing/2014/main" id="{5BA9728C-BC49-42E3-B270-B04B38347B98}"/>
              </a:ext>
            </a:extLst>
          </p:cNvPr>
          <p:cNvSpPr txBox="1"/>
          <p:nvPr/>
        </p:nvSpPr>
        <p:spPr>
          <a:xfrm>
            <a:off x="698389" y="6289770"/>
            <a:ext cx="9507793" cy="523220"/>
          </a:xfrm>
          <a:prstGeom prst="rect">
            <a:avLst/>
          </a:prstGeom>
          <a:noFill/>
        </p:spPr>
        <p:txBody>
          <a:bodyPr wrap="square" rtlCol="0">
            <a:spAutoFit/>
          </a:bodyPr>
          <a:lstStyle/>
          <a:p>
            <a:r>
              <a:rPr lang="en-GB" sz="1400" i="1" dirty="0">
                <a:solidFill>
                  <a:schemeClr val="bg1"/>
                </a:solidFill>
              </a:rPr>
              <a:t>* means (a) domestic and non-domestic customers that are billed on an aggregated and non-site-specific basis or who </a:t>
            </a:r>
            <a:br>
              <a:rPr lang="en-GB" sz="1400" i="1" dirty="0">
                <a:solidFill>
                  <a:schemeClr val="bg1"/>
                </a:solidFill>
              </a:rPr>
            </a:br>
            <a:r>
              <a:rPr lang="en-GB" sz="1400" i="1" dirty="0">
                <a:solidFill>
                  <a:schemeClr val="bg1"/>
                </a:solidFill>
              </a:rPr>
              <a:t>are metered directly using whole current meters; or (b) an Unmetered Supply (as directed by Ofgem)</a:t>
            </a:r>
          </a:p>
        </p:txBody>
      </p:sp>
    </p:spTree>
    <p:extLst>
      <p:ext uri="{BB962C8B-B14F-4D97-AF65-F5344CB8AC3E}">
        <p14:creationId xmlns:p14="http://schemas.microsoft.com/office/powerpoint/2010/main" val="66762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Custom 86">
      <a:dk1>
        <a:sysClr val="windowText" lastClr="000000"/>
      </a:dk1>
      <a:lt1>
        <a:sysClr val="window" lastClr="FFFFFF"/>
      </a:lt1>
      <a:dk2>
        <a:srgbClr val="AB1236"/>
      </a:dk2>
      <a:lt2>
        <a:srgbClr val="E7E6E6"/>
      </a:lt2>
      <a:accent1>
        <a:srgbClr val="AB1236"/>
      </a:accent1>
      <a:accent2>
        <a:srgbClr val="ED7D31"/>
      </a:accent2>
      <a:accent3>
        <a:srgbClr val="A5A5A5"/>
      </a:accent3>
      <a:accent4>
        <a:srgbClr val="888B8D"/>
      </a:accent4>
      <a:accent5>
        <a:srgbClr val="4472C4"/>
      </a:accent5>
      <a:accent6>
        <a:srgbClr val="70AD47"/>
      </a:accent6>
      <a:hlink>
        <a:srgbClr val="0563C1"/>
      </a:hlink>
      <a:folHlink>
        <a:srgbClr val="954F72"/>
      </a:folHlink>
    </a:clrScheme>
    <a:fontScheme name="Custom 2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thern Powergrid - FINAL-MASTER TEMPLATE- Plain Red" id="{041160E9-6513-4A60-A6B2-C685D15E1511}" vid="{0866B32E-87D4-4BE6-85F1-23470D579A79}"/>
    </a:ext>
  </a:extLst>
</a:theme>
</file>

<file path=ppt/theme/theme2.xml><?xml version="1.0" encoding="utf-8"?>
<a:theme xmlns:a="http://schemas.openxmlformats.org/drawingml/2006/main" name="Theme2">
  <a:themeElements>
    <a:clrScheme name="Custom 5">
      <a:dk1>
        <a:sysClr val="windowText" lastClr="000000"/>
      </a:dk1>
      <a:lt1>
        <a:srgbClr val="FFFFFF"/>
      </a:lt1>
      <a:dk2>
        <a:srgbClr val="0F1232"/>
      </a:dk2>
      <a:lt2>
        <a:srgbClr val="0FF2B2"/>
      </a:lt2>
      <a:accent1>
        <a:srgbClr val="0FF2B2"/>
      </a:accent1>
      <a:accent2>
        <a:srgbClr val="088C8A"/>
      </a:accent2>
      <a:accent3>
        <a:srgbClr val="29FFFB"/>
      </a:accent3>
      <a:accent4>
        <a:srgbClr val="BF1F99"/>
      </a:accent4>
      <a:accent5>
        <a:srgbClr val="0087FF"/>
      </a:accent5>
      <a:accent6>
        <a:srgbClr val="FFE900"/>
      </a:accent6>
      <a:hlink>
        <a:srgbClr val="FF5D2E"/>
      </a:hlink>
      <a:folHlink>
        <a:srgbClr val="034A90"/>
      </a:folHlink>
    </a:clrScheme>
    <a:fontScheme name="Custom 2">
      <a:majorFont>
        <a:latin typeface="Lat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DC20A7E1-159C-4E0C-876A-F1EEB5C2217A}" vid="{8044987E-19E9-4A21-9A7B-F876D7EDD3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828</TotalTime>
  <Words>3200</Words>
  <Application>Microsoft Office PowerPoint</Application>
  <PresentationFormat>Widescreen</PresentationFormat>
  <Paragraphs>503</Paragraphs>
  <Slides>58</Slides>
  <Notes>23</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58</vt:i4>
      </vt:variant>
    </vt:vector>
  </HeadingPairs>
  <TitlesOfParts>
    <vt:vector size="73" baseType="lpstr">
      <vt:lpstr>Arial</vt:lpstr>
      <vt:lpstr>Bree Rg</vt:lpstr>
      <vt:lpstr>Calibri</vt:lpstr>
      <vt:lpstr>Lato</vt:lpstr>
      <vt:lpstr>Lato Black</vt:lpstr>
      <vt:lpstr>Source Sans Pro</vt:lpstr>
      <vt:lpstr>Source Sans Pro Black</vt:lpstr>
      <vt:lpstr>Source Sans Pro Light</vt:lpstr>
      <vt:lpstr>Source Sans Pro SemiBold</vt:lpstr>
      <vt:lpstr>Symbol</vt:lpstr>
      <vt:lpstr>Wingdings</vt:lpstr>
      <vt:lpstr>Office Theme</vt:lpstr>
      <vt:lpstr>Theme2</vt:lpstr>
      <vt:lpstr>Office Theme</vt:lpstr>
      <vt:lpstr>Worksheet</vt:lpstr>
      <vt:lpstr>Northern Powergrid</vt:lpstr>
      <vt:lpstr>Welcome and Overview </vt:lpstr>
      <vt:lpstr>Competition in Connections Update</vt:lpstr>
      <vt:lpstr>Performance</vt:lpstr>
      <vt:lpstr>PowerPoint Presentation</vt:lpstr>
      <vt:lpstr>PowerPoint Presentation</vt:lpstr>
      <vt:lpstr>Access and Forward-Looking Charges Significant Code Review (the ‘Access SCR’)</vt:lpstr>
      <vt:lpstr>Who pays for what?</vt:lpstr>
      <vt:lpstr>What are my ‘access rights’?</vt:lpstr>
      <vt:lpstr>PowerPoint Presentation</vt:lpstr>
      <vt:lpstr>Changes to Standard Design Rules</vt:lpstr>
      <vt:lpstr>What are Standard Design Rules (SDRs)?</vt:lpstr>
      <vt:lpstr>Changes to the SDRs</vt:lpstr>
      <vt:lpstr>Changes to the SDR</vt:lpstr>
      <vt:lpstr>Changes to the SDR</vt:lpstr>
      <vt:lpstr>Changes to the SDR</vt:lpstr>
      <vt:lpstr>Land Rights</vt:lpstr>
      <vt:lpstr>Wayleaves Team</vt:lpstr>
      <vt:lpstr>What are Land Rights and why are they needed?</vt:lpstr>
      <vt:lpstr>Types of Agreements – O/H lines and U/G cables</vt:lpstr>
      <vt:lpstr>Types of Agreements – Substations</vt:lpstr>
      <vt:lpstr>Other Statutory Consents and Permissions</vt:lpstr>
      <vt:lpstr>Other Statutory Consents and Permissions</vt:lpstr>
      <vt:lpstr>Other Statutory Consents and Permissions</vt:lpstr>
      <vt:lpstr>Obtaining Land Rights - ICPs</vt:lpstr>
      <vt:lpstr>Obtaining Land Rights - IDNOs</vt:lpstr>
      <vt:lpstr>Incorporated Rights - IDNOs</vt:lpstr>
      <vt:lpstr>Reference Materials</vt:lpstr>
      <vt:lpstr>PowerPoint Presentation</vt:lpstr>
      <vt:lpstr>PowerPoint Presentation</vt:lpstr>
      <vt:lpstr> Northern Powergrid Competition in Connections Seminar 17 November 2022 </vt:lpstr>
      <vt:lpstr>Who we are</vt:lpstr>
      <vt:lpstr>Northern Powergrid Self-Determination Application Process (ABC)</vt:lpstr>
      <vt:lpstr>PowerPoint Presentation</vt:lpstr>
      <vt:lpstr>Additional Info</vt:lpstr>
      <vt:lpstr>PowerPoint Presentation</vt:lpstr>
      <vt:lpstr>Additional Info</vt:lpstr>
      <vt:lpstr>PowerPoint Presentation</vt:lpstr>
      <vt:lpstr>Self Determined PoC Notice V4</vt:lpstr>
      <vt:lpstr>Pros &amp; Cons </vt:lpstr>
      <vt:lpstr>Thank you </vt:lpstr>
      <vt:lpstr>Quality Assurance Inspections</vt:lpstr>
      <vt:lpstr>NERS Registered ICP’s     </vt:lpstr>
      <vt:lpstr>LRQA Report. – Surveillance visits by Network Operator </vt:lpstr>
      <vt:lpstr>ICP’s operating in NPg</vt:lpstr>
      <vt:lpstr>Major Non-Conformance Trends</vt:lpstr>
      <vt:lpstr>ICP Major NC Trend</vt:lpstr>
      <vt:lpstr>Major and Minor NC’s</vt:lpstr>
      <vt:lpstr>Analysis of Performance</vt:lpstr>
      <vt:lpstr>Analysis of Performance</vt:lpstr>
      <vt:lpstr>Abortive visits &amp; whereabouts</vt:lpstr>
      <vt:lpstr>PowerPoint Presentation</vt:lpstr>
      <vt:lpstr>Group Discussion and Q&amp;A</vt:lpstr>
      <vt:lpstr>PowerPoint Presentation</vt:lpstr>
      <vt:lpstr>Drop-in Sessions</vt:lpstr>
      <vt:lpstr>Group Discussion and Q&amp;A</vt:lpstr>
      <vt:lpstr>Final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Powergrid</dc:title>
  <dc:creator>Joanne Kerrigan</dc:creator>
  <cp:lastModifiedBy>Beat, Liz (Northern Powergrid)</cp:lastModifiedBy>
  <cp:revision>22</cp:revision>
  <dcterms:created xsi:type="dcterms:W3CDTF">2021-11-01T18:21:53Z</dcterms:created>
  <dcterms:modified xsi:type="dcterms:W3CDTF">2022-12-05T18:25:30Z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LPManualFileClassification">
    <vt:lpwstr>{1A067545-A4E2-4FA1-8094-0D7902669705}</vt:lpwstr>
  </property>
  <property fmtid="{D5CDD505-2E9C-101B-9397-08002B2CF9AE}" pid="3" name="DLPManualFileClassificationLastModifiedBy">
    <vt:lpwstr>AD03\joanne.kerrigan</vt:lpwstr>
  </property>
  <property fmtid="{D5CDD505-2E9C-101B-9397-08002B2CF9AE}" pid="4" name="DLPManualFileClassificationLastModificationDate">
    <vt:lpwstr>1634056108</vt:lpwstr>
  </property>
  <property fmtid="{D5CDD505-2E9C-101B-9397-08002B2CF9AE}" pid="5" name="DLPManualFileClassificationVersion">
    <vt:lpwstr>11.4.0.45</vt:lpwstr>
  </property>
</Properties>
</file>